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83" r:id="rId4"/>
    <p:sldId id="282" r:id="rId5"/>
    <p:sldId id="258" r:id="rId6"/>
    <p:sldId id="263" r:id="rId7"/>
    <p:sldId id="260" r:id="rId8"/>
    <p:sldId id="261" r:id="rId9"/>
    <p:sldId id="262" r:id="rId10"/>
    <p:sldId id="300" r:id="rId11"/>
    <p:sldId id="266" r:id="rId12"/>
    <p:sldId id="305" r:id="rId13"/>
    <p:sldId id="306" r:id="rId14"/>
    <p:sldId id="287" r:id="rId15"/>
    <p:sldId id="285" r:id="rId16"/>
    <p:sldId id="297" r:id="rId17"/>
    <p:sldId id="298" r:id="rId18"/>
    <p:sldId id="293" r:id="rId19"/>
    <p:sldId id="286" r:id="rId20"/>
    <p:sldId id="284" r:id="rId21"/>
    <p:sldId id="269" r:id="rId22"/>
    <p:sldId id="270" r:id="rId23"/>
    <p:sldId id="271" r:id="rId24"/>
    <p:sldId id="272" r:id="rId25"/>
    <p:sldId id="273" r:id="rId26"/>
    <p:sldId id="292" r:id="rId27"/>
    <p:sldId id="307" r:id="rId28"/>
    <p:sldId id="299" r:id="rId29"/>
    <p:sldId id="302" r:id="rId30"/>
    <p:sldId id="303" r:id="rId31"/>
    <p:sldId id="275" r:id="rId32"/>
    <p:sldId id="277" r:id="rId33"/>
    <p:sldId id="304" r:id="rId34"/>
    <p:sldId id="278" r:id="rId35"/>
    <p:sldId id="279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E1F1E236-730F-49D1-ABA9-3FCCA1F079FF}">
          <p14:sldIdLst>
            <p14:sldId id="256"/>
            <p14:sldId id="257"/>
            <p14:sldId id="283"/>
            <p14:sldId id="282"/>
            <p14:sldId id="258"/>
            <p14:sldId id="263"/>
            <p14:sldId id="260"/>
            <p14:sldId id="261"/>
            <p14:sldId id="262"/>
            <p14:sldId id="300"/>
            <p14:sldId id="266"/>
            <p14:sldId id="305"/>
            <p14:sldId id="306"/>
          </p14:sldIdLst>
        </p14:section>
        <p14:section name="?" id="{61B0996F-F5FC-47B1-9ECC-1AD55720EC5E}">
          <p14:sldIdLst>
            <p14:sldId id="287"/>
            <p14:sldId id="285"/>
            <p14:sldId id="297"/>
            <p14:sldId id="298"/>
            <p14:sldId id="293"/>
            <p14:sldId id="286"/>
            <p14:sldId id="284"/>
            <p14:sldId id="269"/>
            <p14:sldId id="270"/>
            <p14:sldId id="271"/>
            <p14:sldId id="272"/>
            <p14:sldId id="273"/>
            <p14:sldId id="292"/>
            <p14:sldId id="307"/>
            <p14:sldId id="299"/>
            <p14:sldId id="302"/>
            <p14:sldId id="303"/>
            <p14:sldId id="275"/>
            <p14:sldId id="277"/>
            <p14:sldId id="304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Ojeda" initials="CO" lastIdx="5" clrIdx="0">
    <p:extLst>
      <p:ext uri="{19B8F6BF-5375-455C-9EA6-DF929625EA0E}">
        <p15:presenceInfo xmlns:p15="http://schemas.microsoft.com/office/powerpoint/2012/main" userId="978f52f6f9db25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DB3"/>
    <a:srgbClr val="5E5E5E"/>
    <a:srgbClr val="0099CC"/>
    <a:srgbClr val="002452"/>
    <a:srgbClr val="002060"/>
    <a:srgbClr val="F18700"/>
    <a:srgbClr val="C00000"/>
    <a:srgbClr val="706F6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 snapToGrid="0">
      <p:cViewPr varScale="1">
        <p:scale>
          <a:sx n="44" d="100"/>
          <a:sy n="44" d="100"/>
        </p:scale>
        <p:origin x="1388" y="6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9FC8D8-F6B9-49D4-B833-46E65EE78793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74F2744-890C-4815-94D3-80A1E4C134A1}">
      <dgm:prSet phldrT="[Text]" custT="1"/>
      <dgm:spPr/>
      <dgm:t>
        <a:bodyPr/>
        <a:lstStyle/>
        <a:p>
          <a:r>
            <a:rPr lang="en-US" sz="3200" b="1" dirty="0">
              <a:solidFill>
                <a:srgbClr val="0099CC"/>
              </a:solidFill>
              <a:latin typeface="Avenir Black"/>
            </a:rPr>
            <a:t>  OVERALL GOALS</a:t>
          </a:r>
        </a:p>
      </dgm:t>
    </dgm:pt>
    <dgm:pt modelId="{ACD3E43C-43DE-4A14-8775-8550AB9766EA}" type="parTrans" cxnId="{7CCC64FC-0DD5-45C4-B91D-B108A5383CEE}">
      <dgm:prSet/>
      <dgm:spPr/>
      <dgm:t>
        <a:bodyPr/>
        <a:lstStyle/>
        <a:p>
          <a:endParaRPr lang="en-US"/>
        </a:p>
      </dgm:t>
    </dgm:pt>
    <dgm:pt modelId="{30E8C36A-226E-4217-93CF-215AF81347ED}" type="sibTrans" cxnId="{7CCC64FC-0DD5-45C4-B91D-B108A5383CEE}">
      <dgm:prSet/>
      <dgm:spPr/>
      <dgm:t>
        <a:bodyPr/>
        <a:lstStyle/>
        <a:p>
          <a:endParaRPr lang="en-US"/>
        </a:p>
      </dgm:t>
    </dgm:pt>
    <dgm:pt modelId="{D83EE493-C21A-4583-AC71-9E5E222756E3}">
      <dgm:prSet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  <a:latin typeface="Avenir Black"/>
            </a:rPr>
            <a:t>To provide quality visitor experience</a:t>
          </a:r>
        </a:p>
      </dgm:t>
    </dgm:pt>
    <dgm:pt modelId="{7302C7C8-82A8-4626-B21E-8148A8D7B756}" type="parTrans" cxnId="{B97E1E8F-823B-430B-9CDD-3B9D271AB7AD}">
      <dgm:prSet/>
      <dgm:spPr/>
      <dgm:t>
        <a:bodyPr/>
        <a:lstStyle/>
        <a:p>
          <a:endParaRPr lang="en-US"/>
        </a:p>
      </dgm:t>
    </dgm:pt>
    <dgm:pt modelId="{83045371-550B-4879-B3DD-67B0F72D0A2A}" type="sibTrans" cxnId="{B97E1E8F-823B-430B-9CDD-3B9D271AB7AD}">
      <dgm:prSet/>
      <dgm:spPr/>
      <dgm:t>
        <a:bodyPr/>
        <a:lstStyle/>
        <a:p>
          <a:endParaRPr lang="en-US"/>
        </a:p>
      </dgm:t>
    </dgm:pt>
    <dgm:pt modelId="{8C7D9CE4-C172-4036-9B4F-E62FBA48C73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  <a:latin typeface="Avenir Black"/>
            </a:rPr>
            <a:t>To be sustainable, inclusive, and compliant with the needs of the community, the environment and the economy</a:t>
          </a:r>
        </a:p>
      </dgm:t>
    </dgm:pt>
    <dgm:pt modelId="{D73A30AB-CB75-49CE-B6DA-60F29377D694}" type="parTrans" cxnId="{8BC77A32-DC93-4A59-8FD7-7FCCB42090BF}">
      <dgm:prSet/>
      <dgm:spPr/>
      <dgm:t>
        <a:bodyPr/>
        <a:lstStyle/>
        <a:p>
          <a:endParaRPr lang="en-US"/>
        </a:p>
      </dgm:t>
    </dgm:pt>
    <dgm:pt modelId="{C8E4E070-4E64-4FF7-8CBB-30A14F4260A0}" type="sibTrans" cxnId="{8BC77A32-DC93-4A59-8FD7-7FCCB42090BF}">
      <dgm:prSet/>
      <dgm:spPr/>
      <dgm:t>
        <a:bodyPr/>
        <a:lstStyle/>
        <a:p>
          <a:endParaRPr lang="en-US"/>
        </a:p>
      </dgm:t>
    </dgm:pt>
    <dgm:pt modelId="{A6B46C7A-F5B1-4C48-A5A7-C60DCC1E1DC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  <a:latin typeface="Avenir Black"/>
            </a:rPr>
            <a:t>Considering tourism as core industry to the economy</a:t>
          </a:r>
          <a:r>
            <a:rPr lang="en-US" sz="2400" dirty="0">
              <a:latin typeface="Avenir Black"/>
            </a:rPr>
            <a:t>.</a:t>
          </a:r>
        </a:p>
      </dgm:t>
    </dgm:pt>
    <dgm:pt modelId="{1F51DDD7-7E4D-4ABE-8177-2F16B031F059}" type="parTrans" cxnId="{C463E842-70F4-4728-A273-FF2CA4853061}">
      <dgm:prSet/>
      <dgm:spPr/>
      <dgm:t>
        <a:bodyPr/>
        <a:lstStyle/>
        <a:p>
          <a:endParaRPr lang="en-US"/>
        </a:p>
      </dgm:t>
    </dgm:pt>
    <dgm:pt modelId="{D21502B8-E5D8-42EC-89E7-50F373CCCD9F}" type="sibTrans" cxnId="{C463E842-70F4-4728-A273-FF2CA4853061}">
      <dgm:prSet/>
      <dgm:spPr/>
      <dgm:t>
        <a:bodyPr/>
        <a:lstStyle/>
        <a:p>
          <a:endParaRPr lang="en-US"/>
        </a:p>
      </dgm:t>
    </dgm:pt>
    <dgm:pt modelId="{6EFC5B41-D22F-4B37-A164-EA21B7FA2007}">
      <dgm:prSet custT="1"/>
      <dgm:spPr/>
      <dgm:t>
        <a:bodyPr/>
        <a:lstStyle/>
        <a:p>
          <a:endParaRPr lang="en-US" sz="1600" dirty="0"/>
        </a:p>
      </dgm:t>
    </dgm:pt>
    <dgm:pt modelId="{369CD2A4-CB97-41CC-96B8-8767E62198EE}" type="parTrans" cxnId="{D1CBF6F0-C64C-49C1-868A-F07E3FAF7399}">
      <dgm:prSet/>
      <dgm:spPr/>
      <dgm:t>
        <a:bodyPr/>
        <a:lstStyle/>
        <a:p>
          <a:endParaRPr lang="en-US"/>
        </a:p>
      </dgm:t>
    </dgm:pt>
    <dgm:pt modelId="{A0F4F653-D3EE-4B3F-945E-0960F3A7F840}" type="sibTrans" cxnId="{D1CBF6F0-C64C-49C1-868A-F07E3FAF7399}">
      <dgm:prSet/>
      <dgm:spPr/>
      <dgm:t>
        <a:bodyPr/>
        <a:lstStyle/>
        <a:p>
          <a:endParaRPr lang="en-US"/>
        </a:p>
      </dgm:t>
    </dgm:pt>
    <dgm:pt modelId="{AFC1B753-40B1-4B35-A87A-FFB4DBF52B45}" type="pres">
      <dgm:prSet presAssocID="{4C9FC8D8-F6B9-49D4-B833-46E65EE78793}" presName="linear" presStyleCnt="0">
        <dgm:presLayoutVars>
          <dgm:dir/>
          <dgm:animLvl val="lvl"/>
          <dgm:resizeHandles val="exact"/>
        </dgm:presLayoutVars>
      </dgm:prSet>
      <dgm:spPr/>
    </dgm:pt>
    <dgm:pt modelId="{4455F754-7303-4F43-8707-44D9C4576133}" type="pres">
      <dgm:prSet presAssocID="{574F2744-890C-4815-94D3-80A1E4C134A1}" presName="parentLin" presStyleCnt="0"/>
      <dgm:spPr/>
    </dgm:pt>
    <dgm:pt modelId="{3F62ABCA-39B5-4C76-B72C-274C9257AA8D}" type="pres">
      <dgm:prSet presAssocID="{574F2744-890C-4815-94D3-80A1E4C134A1}" presName="parentLeftMargin" presStyleLbl="node1" presStyleIdx="0" presStyleCnt="1"/>
      <dgm:spPr/>
    </dgm:pt>
    <dgm:pt modelId="{EF04B16D-8699-4BB5-A945-B4A110F66432}" type="pres">
      <dgm:prSet presAssocID="{574F2744-890C-4815-94D3-80A1E4C134A1}" presName="parentText" presStyleLbl="node1" presStyleIdx="0" presStyleCnt="1" custScaleX="142857" custScaleY="47522" custLinFactNeighborX="-46800" custLinFactNeighborY="9880">
        <dgm:presLayoutVars>
          <dgm:chMax val="0"/>
          <dgm:bulletEnabled val="1"/>
        </dgm:presLayoutVars>
      </dgm:prSet>
      <dgm:spPr/>
    </dgm:pt>
    <dgm:pt modelId="{D20BCC63-8B04-4DDB-93D9-D9EF9C3F98D0}" type="pres">
      <dgm:prSet presAssocID="{574F2744-890C-4815-94D3-80A1E4C134A1}" presName="negativeSpace" presStyleCnt="0"/>
      <dgm:spPr/>
    </dgm:pt>
    <dgm:pt modelId="{7DC2806F-7937-45B9-BD2C-C3B701F42DCC}" type="pres">
      <dgm:prSet presAssocID="{574F2744-890C-4815-94D3-80A1E4C134A1}" presName="childText" presStyleLbl="conFgAcc1" presStyleIdx="0" presStyleCnt="1" custLinFactNeighborX="450" custLinFactNeighborY="-4292">
        <dgm:presLayoutVars>
          <dgm:bulletEnabled val="1"/>
        </dgm:presLayoutVars>
      </dgm:prSet>
      <dgm:spPr/>
    </dgm:pt>
  </dgm:ptLst>
  <dgm:cxnLst>
    <dgm:cxn modelId="{06CC2000-0EFB-4C96-AD35-FF74BF33BE48}" type="presOf" srcId="{4C9FC8D8-F6B9-49D4-B833-46E65EE78793}" destId="{AFC1B753-40B1-4B35-A87A-FFB4DBF52B45}" srcOrd="0" destOrd="0" presId="urn:microsoft.com/office/officeart/2005/8/layout/list1"/>
    <dgm:cxn modelId="{425FB61E-3763-43C7-8CB3-8BFBDFB922A7}" type="presOf" srcId="{574F2744-890C-4815-94D3-80A1E4C134A1}" destId="{3F62ABCA-39B5-4C76-B72C-274C9257AA8D}" srcOrd="0" destOrd="0" presId="urn:microsoft.com/office/officeart/2005/8/layout/list1"/>
    <dgm:cxn modelId="{58BC2032-C82D-458A-839D-D62BD78F4A02}" type="presOf" srcId="{A6B46C7A-F5B1-4C48-A5A7-C60DCC1E1DC6}" destId="{7DC2806F-7937-45B9-BD2C-C3B701F42DCC}" srcOrd="0" destOrd="2" presId="urn:microsoft.com/office/officeart/2005/8/layout/list1"/>
    <dgm:cxn modelId="{8BC77A32-DC93-4A59-8FD7-7FCCB42090BF}" srcId="{574F2744-890C-4815-94D3-80A1E4C134A1}" destId="{8C7D9CE4-C172-4036-9B4F-E62FBA48C734}" srcOrd="1" destOrd="0" parTransId="{D73A30AB-CB75-49CE-B6DA-60F29377D694}" sibTransId="{C8E4E070-4E64-4FF7-8CBB-30A14F4260A0}"/>
    <dgm:cxn modelId="{C463E842-70F4-4728-A273-FF2CA4853061}" srcId="{574F2744-890C-4815-94D3-80A1E4C134A1}" destId="{A6B46C7A-F5B1-4C48-A5A7-C60DCC1E1DC6}" srcOrd="2" destOrd="0" parTransId="{1F51DDD7-7E4D-4ABE-8177-2F16B031F059}" sibTransId="{D21502B8-E5D8-42EC-89E7-50F373CCCD9F}"/>
    <dgm:cxn modelId="{B97E1E8F-823B-430B-9CDD-3B9D271AB7AD}" srcId="{574F2744-890C-4815-94D3-80A1E4C134A1}" destId="{D83EE493-C21A-4583-AC71-9E5E222756E3}" srcOrd="0" destOrd="0" parTransId="{7302C7C8-82A8-4626-B21E-8148A8D7B756}" sibTransId="{83045371-550B-4879-B3DD-67B0F72D0A2A}"/>
    <dgm:cxn modelId="{6BB4B4AD-3B19-47A2-B42F-E96545A97014}" type="presOf" srcId="{8C7D9CE4-C172-4036-9B4F-E62FBA48C734}" destId="{7DC2806F-7937-45B9-BD2C-C3B701F42DCC}" srcOrd="0" destOrd="1" presId="urn:microsoft.com/office/officeart/2005/8/layout/list1"/>
    <dgm:cxn modelId="{78CBD0E0-5D65-45F0-81C0-EFCFFA4ACD31}" type="presOf" srcId="{574F2744-890C-4815-94D3-80A1E4C134A1}" destId="{EF04B16D-8699-4BB5-A945-B4A110F66432}" srcOrd="1" destOrd="0" presId="urn:microsoft.com/office/officeart/2005/8/layout/list1"/>
    <dgm:cxn modelId="{D1CBF6F0-C64C-49C1-868A-F07E3FAF7399}" srcId="{574F2744-890C-4815-94D3-80A1E4C134A1}" destId="{6EFC5B41-D22F-4B37-A164-EA21B7FA2007}" srcOrd="3" destOrd="0" parTransId="{369CD2A4-CB97-41CC-96B8-8767E62198EE}" sibTransId="{A0F4F653-D3EE-4B3F-945E-0960F3A7F840}"/>
    <dgm:cxn modelId="{C60213F4-A3E7-467C-990D-7E3BECA76967}" type="presOf" srcId="{6EFC5B41-D22F-4B37-A164-EA21B7FA2007}" destId="{7DC2806F-7937-45B9-BD2C-C3B701F42DCC}" srcOrd="0" destOrd="3" presId="urn:microsoft.com/office/officeart/2005/8/layout/list1"/>
    <dgm:cxn modelId="{7CCC64FC-0DD5-45C4-B91D-B108A5383CEE}" srcId="{4C9FC8D8-F6B9-49D4-B833-46E65EE78793}" destId="{574F2744-890C-4815-94D3-80A1E4C134A1}" srcOrd="0" destOrd="0" parTransId="{ACD3E43C-43DE-4A14-8775-8550AB9766EA}" sibTransId="{30E8C36A-226E-4217-93CF-215AF81347ED}"/>
    <dgm:cxn modelId="{2B77F9FD-442B-47D7-BDA5-05E566FD84F4}" type="presOf" srcId="{D83EE493-C21A-4583-AC71-9E5E222756E3}" destId="{7DC2806F-7937-45B9-BD2C-C3B701F42DCC}" srcOrd="0" destOrd="0" presId="urn:microsoft.com/office/officeart/2005/8/layout/list1"/>
    <dgm:cxn modelId="{ECB2E619-422F-4FC6-A68D-58045F26B08C}" type="presParOf" srcId="{AFC1B753-40B1-4B35-A87A-FFB4DBF52B45}" destId="{4455F754-7303-4F43-8707-44D9C4576133}" srcOrd="0" destOrd="0" presId="urn:microsoft.com/office/officeart/2005/8/layout/list1"/>
    <dgm:cxn modelId="{676ED12A-3843-4501-B660-A4730B8C0868}" type="presParOf" srcId="{4455F754-7303-4F43-8707-44D9C4576133}" destId="{3F62ABCA-39B5-4C76-B72C-274C9257AA8D}" srcOrd="0" destOrd="0" presId="urn:microsoft.com/office/officeart/2005/8/layout/list1"/>
    <dgm:cxn modelId="{A68BCF7B-5687-4FF4-B401-80B0AA9E7735}" type="presParOf" srcId="{4455F754-7303-4F43-8707-44D9C4576133}" destId="{EF04B16D-8699-4BB5-A945-B4A110F66432}" srcOrd="1" destOrd="0" presId="urn:microsoft.com/office/officeart/2005/8/layout/list1"/>
    <dgm:cxn modelId="{D2C12F13-9C93-4546-9FBA-5F3D485051B0}" type="presParOf" srcId="{AFC1B753-40B1-4B35-A87A-FFB4DBF52B45}" destId="{D20BCC63-8B04-4DDB-93D9-D9EF9C3F98D0}" srcOrd="1" destOrd="0" presId="urn:microsoft.com/office/officeart/2005/8/layout/list1"/>
    <dgm:cxn modelId="{AA9D9350-8C77-4607-838F-9C458AFB5BF9}" type="presParOf" srcId="{AFC1B753-40B1-4B35-A87A-FFB4DBF52B45}" destId="{7DC2806F-7937-45B9-BD2C-C3B701F42DC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9FC8D8-F6B9-49D4-B833-46E65EE78793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74F2744-890C-4815-94D3-80A1E4C134A1}">
      <dgm:prSet phldrT="[Text]" custT="1"/>
      <dgm:spPr/>
      <dgm:t>
        <a:bodyPr/>
        <a:lstStyle/>
        <a:p>
          <a:r>
            <a:rPr lang="en-US" sz="3200" b="1" dirty="0">
              <a:solidFill>
                <a:srgbClr val="0099CC"/>
              </a:solidFill>
              <a:latin typeface="Avenir Black"/>
            </a:rPr>
            <a:t>  OVERALL GOALS</a:t>
          </a:r>
        </a:p>
      </dgm:t>
    </dgm:pt>
    <dgm:pt modelId="{ACD3E43C-43DE-4A14-8775-8550AB9766EA}" type="parTrans" cxnId="{7CCC64FC-0DD5-45C4-B91D-B108A5383CEE}">
      <dgm:prSet/>
      <dgm:spPr/>
      <dgm:t>
        <a:bodyPr/>
        <a:lstStyle/>
        <a:p>
          <a:endParaRPr lang="en-US"/>
        </a:p>
      </dgm:t>
    </dgm:pt>
    <dgm:pt modelId="{30E8C36A-226E-4217-93CF-215AF81347ED}" type="sibTrans" cxnId="{7CCC64FC-0DD5-45C4-B91D-B108A5383CEE}">
      <dgm:prSet/>
      <dgm:spPr/>
      <dgm:t>
        <a:bodyPr/>
        <a:lstStyle/>
        <a:p>
          <a:endParaRPr lang="en-US"/>
        </a:p>
      </dgm:t>
    </dgm:pt>
    <dgm:pt modelId="{D83EE493-C21A-4583-AC71-9E5E222756E3}">
      <dgm:prSet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  <a:latin typeface="Avenir Black"/>
            </a:rPr>
            <a:t>To provide quality visitor experience</a:t>
          </a:r>
        </a:p>
      </dgm:t>
    </dgm:pt>
    <dgm:pt modelId="{7302C7C8-82A8-4626-B21E-8148A8D7B756}" type="parTrans" cxnId="{B97E1E8F-823B-430B-9CDD-3B9D271AB7AD}">
      <dgm:prSet/>
      <dgm:spPr/>
      <dgm:t>
        <a:bodyPr/>
        <a:lstStyle/>
        <a:p>
          <a:endParaRPr lang="en-US"/>
        </a:p>
      </dgm:t>
    </dgm:pt>
    <dgm:pt modelId="{83045371-550B-4879-B3DD-67B0F72D0A2A}" type="sibTrans" cxnId="{B97E1E8F-823B-430B-9CDD-3B9D271AB7AD}">
      <dgm:prSet/>
      <dgm:spPr/>
      <dgm:t>
        <a:bodyPr/>
        <a:lstStyle/>
        <a:p>
          <a:endParaRPr lang="en-US"/>
        </a:p>
      </dgm:t>
    </dgm:pt>
    <dgm:pt modelId="{8C7D9CE4-C172-4036-9B4F-E62FBA48C73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  <a:latin typeface="Avenir Black"/>
            </a:rPr>
            <a:t>To be sustainable, inclusive, and compliant with the needs of the community, the environment and the economy</a:t>
          </a:r>
        </a:p>
      </dgm:t>
    </dgm:pt>
    <dgm:pt modelId="{D73A30AB-CB75-49CE-B6DA-60F29377D694}" type="parTrans" cxnId="{8BC77A32-DC93-4A59-8FD7-7FCCB42090BF}">
      <dgm:prSet/>
      <dgm:spPr/>
      <dgm:t>
        <a:bodyPr/>
        <a:lstStyle/>
        <a:p>
          <a:endParaRPr lang="en-US"/>
        </a:p>
      </dgm:t>
    </dgm:pt>
    <dgm:pt modelId="{C8E4E070-4E64-4FF7-8CBB-30A14F4260A0}" type="sibTrans" cxnId="{8BC77A32-DC93-4A59-8FD7-7FCCB42090BF}">
      <dgm:prSet/>
      <dgm:spPr/>
      <dgm:t>
        <a:bodyPr/>
        <a:lstStyle/>
        <a:p>
          <a:endParaRPr lang="en-US"/>
        </a:p>
      </dgm:t>
    </dgm:pt>
    <dgm:pt modelId="{A6B46C7A-F5B1-4C48-A5A7-C60DCC1E1DC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  <a:latin typeface="Avenir Black"/>
            </a:rPr>
            <a:t>Considering tourism as core industry to the economy</a:t>
          </a:r>
          <a:r>
            <a:rPr lang="en-US" sz="2400" dirty="0">
              <a:latin typeface="Avenir Black"/>
            </a:rPr>
            <a:t>.</a:t>
          </a:r>
        </a:p>
      </dgm:t>
    </dgm:pt>
    <dgm:pt modelId="{1F51DDD7-7E4D-4ABE-8177-2F16B031F059}" type="parTrans" cxnId="{C463E842-70F4-4728-A273-FF2CA4853061}">
      <dgm:prSet/>
      <dgm:spPr/>
      <dgm:t>
        <a:bodyPr/>
        <a:lstStyle/>
        <a:p>
          <a:endParaRPr lang="en-US"/>
        </a:p>
      </dgm:t>
    </dgm:pt>
    <dgm:pt modelId="{D21502B8-E5D8-42EC-89E7-50F373CCCD9F}" type="sibTrans" cxnId="{C463E842-70F4-4728-A273-FF2CA4853061}">
      <dgm:prSet/>
      <dgm:spPr/>
      <dgm:t>
        <a:bodyPr/>
        <a:lstStyle/>
        <a:p>
          <a:endParaRPr lang="en-US"/>
        </a:p>
      </dgm:t>
    </dgm:pt>
    <dgm:pt modelId="{6EFC5B41-D22F-4B37-A164-EA21B7FA2007}">
      <dgm:prSet custT="1"/>
      <dgm:spPr/>
      <dgm:t>
        <a:bodyPr/>
        <a:lstStyle/>
        <a:p>
          <a:endParaRPr lang="en-US" sz="1600" dirty="0"/>
        </a:p>
      </dgm:t>
    </dgm:pt>
    <dgm:pt modelId="{369CD2A4-CB97-41CC-96B8-8767E62198EE}" type="parTrans" cxnId="{D1CBF6F0-C64C-49C1-868A-F07E3FAF7399}">
      <dgm:prSet/>
      <dgm:spPr/>
      <dgm:t>
        <a:bodyPr/>
        <a:lstStyle/>
        <a:p>
          <a:endParaRPr lang="en-US"/>
        </a:p>
      </dgm:t>
    </dgm:pt>
    <dgm:pt modelId="{A0F4F653-D3EE-4B3F-945E-0960F3A7F840}" type="sibTrans" cxnId="{D1CBF6F0-C64C-49C1-868A-F07E3FAF7399}">
      <dgm:prSet/>
      <dgm:spPr/>
      <dgm:t>
        <a:bodyPr/>
        <a:lstStyle/>
        <a:p>
          <a:endParaRPr lang="en-US"/>
        </a:p>
      </dgm:t>
    </dgm:pt>
    <dgm:pt modelId="{AFC1B753-40B1-4B35-A87A-FFB4DBF52B45}" type="pres">
      <dgm:prSet presAssocID="{4C9FC8D8-F6B9-49D4-B833-46E65EE78793}" presName="linear" presStyleCnt="0">
        <dgm:presLayoutVars>
          <dgm:dir/>
          <dgm:animLvl val="lvl"/>
          <dgm:resizeHandles val="exact"/>
        </dgm:presLayoutVars>
      </dgm:prSet>
      <dgm:spPr/>
    </dgm:pt>
    <dgm:pt modelId="{4455F754-7303-4F43-8707-44D9C4576133}" type="pres">
      <dgm:prSet presAssocID="{574F2744-890C-4815-94D3-80A1E4C134A1}" presName="parentLin" presStyleCnt="0"/>
      <dgm:spPr/>
    </dgm:pt>
    <dgm:pt modelId="{3F62ABCA-39B5-4C76-B72C-274C9257AA8D}" type="pres">
      <dgm:prSet presAssocID="{574F2744-890C-4815-94D3-80A1E4C134A1}" presName="parentLeftMargin" presStyleLbl="node1" presStyleIdx="0" presStyleCnt="1"/>
      <dgm:spPr/>
    </dgm:pt>
    <dgm:pt modelId="{EF04B16D-8699-4BB5-A945-B4A110F66432}" type="pres">
      <dgm:prSet presAssocID="{574F2744-890C-4815-94D3-80A1E4C134A1}" presName="parentText" presStyleLbl="node1" presStyleIdx="0" presStyleCnt="1" custScaleX="142857" custScaleY="47522" custLinFactX="-2629" custLinFactNeighborX="-100000" custLinFactNeighborY="-71351">
        <dgm:presLayoutVars>
          <dgm:chMax val="0"/>
          <dgm:bulletEnabled val="1"/>
        </dgm:presLayoutVars>
      </dgm:prSet>
      <dgm:spPr/>
    </dgm:pt>
    <dgm:pt modelId="{D20BCC63-8B04-4DDB-93D9-D9EF9C3F98D0}" type="pres">
      <dgm:prSet presAssocID="{574F2744-890C-4815-94D3-80A1E4C134A1}" presName="negativeSpace" presStyleCnt="0"/>
      <dgm:spPr/>
    </dgm:pt>
    <dgm:pt modelId="{7DC2806F-7937-45B9-BD2C-C3B701F42DCC}" type="pres">
      <dgm:prSet presAssocID="{574F2744-890C-4815-94D3-80A1E4C134A1}" presName="childText" presStyleLbl="conFgAcc1" presStyleIdx="0" presStyleCnt="1" custLinFactY="-11007" custLinFactNeighborX="1503" custLinFactNeighborY="-100000">
        <dgm:presLayoutVars>
          <dgm:bulletEnabled val="1"/>
        </dgm:presLayoutVars>
      </dgm:prSet>
      <dgm:spPr/>
    </dgm:pt>
  </dgm:ptLst>
  <dgm:cxnLst>
    <dgm:cxn modelId="{06CC2000-0EFB-4C96-AD35-FF74BF33BE48}" type="presOf" srcId="{4C9FC8D8-F6B9-49D4-B833-46E65EE78793}" destId="{AFC1B753-40B1-4B35-A87A-FFB4DBF52B45}" srcOrd="0" destOrd="0" presId="urn:microsoft.com/office/officeart/2005/8/layout/list1"/>
    <dgm:cxn modelId="{425FB61E-3763-43C7-8CB3-8BFBDFB922A7}" type="presOf" srcId="{574F2744-890C-4815-94D3-80A1E4C134A1}" destId="{3F62ABCA-39B5-4C76-B72C-274C9257AA8D}" srcOrd="0" destOrd="0" presId="urn:microsoft.com/office/officeart/2005/8/layout/list1"/>
    <dgm:cxn modelId="{58BC2032-C82D-458A-839D-D62BD78F4A02}" type="presOf" srcId="{A6B46C7A-F5B1-4C48-A5A7-C60DCC1E1DC6}" destId="{7DC2806F-7937-45B9-BD2C-C3B701F42DCC}" srcOrd="0" destOrd="2" presId="urn:microsoft.com/office/officeart/2005/8/layout/list1"/>
    <dgm:cxn modelId="{8BC77A32-DC93-4A59-8FD7-7FCCB42090BF}" srcId="{574F2744-890C-4815-94D3-80A1E4C134A1}" destId="{8C7D9CE4-C172-4036-9B4F-E62FBA48C734}" srcOrd="1" destOrd="0" parTransId="{D73A30AB-CB75-49CE-B6DA-60F29377D694}" sibTransId="{C8E4E070-4E64-4FF7-8CBB-30A14F4260A0}"/>
    <dgm:cxn modelId="{C463E842-70F4-4728-A273-FF2CA4853061}" srcId="{574F2744-890C-4815-94D3-80A1E4C134A1}" destId="{A6B46C7A-F5B1-4C48-A5A7-C60DCC1E1DC6}" srcOrd="2" destOrd="0" parTransId="{1F51DDD7-7E4D-4ABE-8177-2F16B031F059}" sibTransId="{D21502B8-E5D8-42EC-89E7-50F373CCCD9F}"/>
    <dgm:cxn modelId="{B97E1E8F-823B-430B-9CDD-3B9D271AB7AD}" srcId="{574F2744-890C-4815-94D3-80A1E4C134A1}" destId="{D83EE493-C21A-4583-AC71-9E5E222756E3}" srcOrd="0" destOrd="0" parTransId="{7302C7C8-82A8-4626-B21E-8148A8D7B756}" sibTransId="{83045371-550B-4879-B3DD-67B0F72D0A2A}"/>
    <dgm:cxn modelId="{6BB4B4AD-3B19-47A2-B42F-E96545A97014}" type="presOf" srcId="{8C7D9CE4-C172-4036-9B4F-E62FBA48C734}" destId="{7DC2806F-7937-45B9-BD2C-C3B701F42DCC}" srcOrd="0" destOrd="1" presId="urn:microsoft.com/office/officeart/2005/8/layout/list1"/>
    <dgm:cxn modelId="{78CBD0E0-5D65-45F0-81C0-EFCFFA4ACD31}" type="presOf" srcId="{574F2744-890C-4815-94D3-80A1E4C134A1}" destId="{EF04B16D-8699-4BB5-A945-B4A110F66432}" srcOrd="1" destOrd="0" presId="urn:microsoft.com/office/officeart/2005/8/layout/list1"/>
    <dgm:cxn modelId="{D1CBF6F0-C64C-49C1-868A-F07E3FAF7399}" srcId="{574F2744-890C-4815-94D3-80A1E4C134A1}" destId="{6EFC5B41-D22F-4B37-A164-EA21B7FA2007}" srcOrd="3" destOrd="0" parTransId="{369CD2A4-CB97-41CC-96B8-8767E62198EE}" sibTransId="{A0F4F653-D3EE-4B3F-945E-0960F3A7F840}"/>
    <dgm:cxn modelId="{C60213F4-A3E7-467C-990D-7E3BECA76967}" type="presOf" srcId="{6EFC5B41-D22F-4B37-A164-EA21B7FA2007}" destId="{7DC2806F-7937-45B9-BD2C-C3B701F42DCC}" srcOrd="0" destOrd="3" presId="urn:microsoft.com/office/officeart/2005/8/layout/list1"/>
    <dgm:cxn modelId="{7CCC64FC-0DD5-45C4-B91D-B108A5383CEE}" srcId="{4C9FC8D8-F6B9-49D4-B833-46E65EE78793}" destId="{574F2744-890C-4815-94D3-80A1E4C134A1}" srcOrd="0" destOrd="0" parTransId="{ACD3E43C-43DE-4A14-8775-8550AB9766EA}" sibTransId="{30E8C36A-226E-4217-93CF-215AF81347ED}"/>
    <dgm:cxn modelId="{2B77F9FD-442B-47D7-BDA5-05E566FD84F4}" type="presOf" srcId="{D83EE493-C21A-4583-AC71-9E5E222756E3}" destId="{7DC2806F-7937-45B9-BD2C-C3B701F42DCC}" srcOrd="0" destOrd="0" presId="urn:microsoft.com/office/officeart/2005/8/layout/list1"/>
    <dgm:cxn modelId="{ECB2E619-422F-4FC6-A68D-58045F26B08C}" type="presParOf" srcId="{AFC1B753-40B1-4B35-A87A-FFB4DBF52B45}" destId="{4455F754-7303-4F43-8707-44D9C4576133}" srcOrd="0" destOrd="0" presId="urn:microsoft.com/office/officeart/2005/8/layout/list1"/>
    <dgm:cxn modelId="{676ED12A-3843-4501-B660-A4730B8C0868}" type="presParOf" srcId="{4455F754-7303-4F43-8707-44D9C4576133}" destId="{3F62ABCA-39B5-4C76-B72C-274C9257AA8D}" srcOrd="0" destOrd="0" presId="urn:microsoft.com/office/officeart/2005/8/layout/list1"/>
    <dgm:cxn modelId="{A68BCF7B-5687-4FF4-B401-80B0AA9E7735}" type="presParOf" srcId="{4455F754-7303-4F43-8707-44D9C4576133}" destId="{EF04B16D-8699-4BB5-A945-B4A110F66432}" srcOrd="1" destOrd="0" presId="urn:microsoft.com/office/officeart/2005/8/layout/list1"/>
    <dgm:cxn modelId="{D2C12F13-9C93-4546-9FBA-5F3D485051B0}" type="presParOf" srcId="{AFC1B753-40B1-4B35-A87A-FFB4DBF52B45}" destId="{D20BCC63-8B04-4DDB-93D9-D9EF9C3F98D0}" srcOrd="1" destOrd="0" presId="urn:microsoft.com/office/officeart/2005/8/layout/list1"/>
    <dgm:cxn modelId="{AA9D9350-8C77-4607-838F-9C458AFB5BF9}" type="presParOf" srcId="{AFC1B753-40B1-4B35-A87A-FFB4DBF52B45}" destId="{7DC2806F-7937-45B9-BD2C-C3B701F42DC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9FC8D8-F6B9-49D4-B833-46E65EE78793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74F2744-890C-4815-94D3-80A1E4C134A1}">
      <dgm:prSet phldrT="[Text]" custT="1"/>
      <dgm:spPr/>
      <dgm:t>
        <a:bodyPr/>
        <a:lstStyle/>
        <a:p>
          <a:r>
            <a:rPr lang="en-US" sz="3200" b="1" dirty="0">
              <a:solidFill>
                <a:srgbClr val="0099CC"/>
              </a:solidFill>
              <a:latin typeface="Avenir Black"/>
            </a:rPr>
            <a:t>     KEY ASPECTS</a:t>
          </a:r>
        </a:p>
      </dgm:t>
    </dgm:pt>
    <dgm:pt modelId="{ACD3E43C-43DE-4A14-8775-8550AB9766EA}" type="parTrans" cxnId="{7CCC64FC-0DD5-45C4-B91D-B108A5383CEE}">
      <dgm:prSet/>
      <dgm:spPr/>
      <dgm:t>
        <a:bodyPr/>
        <a:lstStyle/>
        <a:p>
          <a:endParaRPr lang="en-US"/>
        </a:p>
      </dgm:t>
    </dgm:pt>
    <dgm:pt modelId="{30E8C36A-226E-4217-93CF-215AF81347ED}" type="sibTrans" cxnId="{7CCC64FC-0DD5-45C4-B91D-B108A5383CEE}">
      <dgm:prSet/>
      <dgm:spPr/>
      <dgm:t>
        <a:bodyPr/>
        <a:lstStyle/>
        <a:p>
          <a:endParaRPr lang="en-US"/>
        </a:p>
      </dgm:t>
    </dgm:pt>
    <dgm:pt modelId="{D83EE493-C21A-4583-AC71-9E5E222756E3}">
      <dgm:prSet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b="1" dirty="0">
              <a:solidFill>
                <a:schemeClr val="tx1"/>
              </a:solidFill>
              <a:latin typeface="Avenir Black"/>
            </a:rPr>
            <a:t>Identity</a:t>
          </a:r>
        </a:p>
      </dgm:t>
    </dgm:pt>
    <dgm:pt modelId="{7302C7C8-82A8-4626-B21E-8148A8D7B756}" type="parTrans" cxnId="{B97E1E8F-823B-430B-9CDD-3B9D271AB7AD}">
      <dgm:prSet/>
      <dgm:spPr/>
      <dgm:t>
        <a:bodyPr/>
        <a:lstStyle/>
        <a:p>
          <a:endParaRPr lang="en-US"/>
        </a:p>
      </dgm:t>
    </dgm:pt>
    <dgm:pt modelId="{83045371-550B-4879-B3DD-67B0F72D0A2A}" type="sibTrans" cxnId="{B97E1E8F-823B-430B-9CDD-3B9D271AB7AD}">
      <dgm:prSet/>
      <dgm:spPr/>
      <dgm:t>
        <a:bodyPr/>
        <a:lstStyle/>
        <a:p>
          <a:endParaRPr lang="en-US"/>
        </a:p>
      </dgm:t>
    </dgm:pt>
    <dgm:pt modelId="{A6B46C7A-F5B1-4C48-A5A7-C60DCC1E1DC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b="1" dirty="0">
              <a:latin typeface="Avenir Black"/>
            </a:rPr>
            <a:t>Innovation</a:t>
          </a:r>
        </a:p>
      </dgm:t>
    </dgm:pt>
    <dgm:pt modelId="{1F51DDD7-7E4D-4ABE-8177-2F16B031F059}" type="parTrans" cxnId="{C463E842-70F4-4728-A273-FF2CA4853061}">
      <dgm:prSet/>
      <dgm:spPr/>
      <dgm:t>
        <a:bodyPr/>
        <a:lstStyle/>
        <a:p>
          <a:endParaRPr lang="en-US"/>
        </a:p>
      </dgm:t>
    </dgm:pt>
    <dgm:pt modelId="{D21502B8-E5D8-42EC-89E7-50F373CCCD9F}" type="sibTrans" cxnId="{C463E842-70F4-4728-A273-FF2CA4853061}">
      <dgm:prSet/>
      <dgm:spPr/>
      <dgm:t>
        <a:bodyPr/>
        <a:lstStyle/>
        <a:p>
          <a:endParaRPr lang="en-US"/>
        </a:p>
      </dgm:t>
    </dgm:pt>
    <dgm:pt modelId="{6EFC5B41-D22F-4B37-A164-EA21B7FA2007}">
      <dgm:prSet custT="1"/>
      <dgm:spPr/>
      <dgm:t>
        <a:bodyPr/>
        <a:lstStyle/>
        <a:p>
          <a:endParaRPr lang="en-US" sz="1600" dirty="0"/>
        </a:p>
      </dgm:t>
    </dgm:pt>
    <dgm:pt modelId="{369CD2A4-CB97-41CC-96B8-8767E62198EE}" type="parTrans" cxnId="{D1CBF6F0-C64C-49C1-868A-F07E3FAF7399}">
      <dgm:prSet/>
      <dgm:spPr/>
      <dgm:t>
        <a:bodyPr/>
        <a:lstStyle/>
        <a:p>
          <a:endParaRPr lang="en-US"/>
        </a:p>
      </dgm:t>
    </dgm:pt>
    <dgm:pt modelId="{A0F4F653-D3EE-4B3F-945E-0960F3A7F840}" type="sibTrans" cxnId="{D1CBF6F0-C64C-49C1-868A-F07E3FAF7399}">
      <dgm:prSet/>
      <dgm:spPr/>
      <dgm:t>
        <a:bodyPr/>
        <a:lstStyle/>
        <a:p>
          <a:endParaRPr lang="en-US"/>
        </a:p>
      </dgm:t>
    </dgm:pt>
    <dgm:pt modelId="{4CA7C4C9-C7D4-45AC-8D23-B4ECB715A0FF}">
      <dgm:prSet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b="1" dirty="0">
              <a:solidFill>
                <a:schemeClr val="tx1"/>
              </a:solidFill>
              <a:latin typeface="Avenir Black"/>
            </a:rPr>
            <a:t>Integration</a:t>
          </a:r>
        </a:p>
      </dgm:t>
    </dgm:pt>
    <dgm:pt modelId="{EFDDCC48-8D1C-4692-9F3E-5B715B53EDF9}" type="parTrans" cxnId="{C7C0F7CD-4961-488E-B26E-D0A6C0DA4B4C}">
      <dgm:prSet/>
      <dgm:spPr/>
      <dgm:t>
        <a:bodyPr/>
        <a:lstStyle/>
        <a:p>
          <a:endParaRPr lang="en-US"/>
        </a:p>
      </dgm:t>
    </dgm:pt>
    <dgm:pt modelId="{2EEA6228-CF9F-4446-AD51-AC05BACB31FD}" type="sibTrans" cxnId="{C7C0F7CD-4961-488E-B26E-D0A6C0DA4B4C}">
      <dgm:prSet/>
      <dgm:spPr/>
      <dgm:t>
        <a:bodyPr/>
        <a:lstStyle/>
        <a:p>
          <a:endParaRPr lang="en-US"/>
        </a:p>
      </dgm:t>
    </dgm:pt>
    <dgm:pt modelId="{22A58E03-9CFC-46B6-B3BA-5469FC5737C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b="1" dirty="0">
              <a:latin typeface="Avenir Black"/>
            </a:rPr>
            <a:t>Intelligence</a:t>
          </a:r>
        </a:p>
      </dgm:t>
    </dgm:pt>
    <dgm:pt modelId="{A90AFE30-CBB8-41A9-B941-D45857037F71}" type="parTrans" cxnId="{93ABC15A-63D9-46F9-9E18-DB29A69D413E}">
      <dgm:prSet/>
      <dgm:spPr/>
      <dgm:t>
        <a:bodyPr/>
        <a:lstStyle/>
        <a:p>
          <a:endParaRPr lang="en-US"/>
        </a:p>
      </dgm:t>
    </dgm:pt>
    <dgm:pt modelId="{50773C0F-D463-44A0-B700-F3A463DFFCD7}" type="sibTrans" cxnId="{93ABC15A-63D9-46F9-9E18-DB29A69D413E}">
      <dgm:prSet/>
      <dgm:spPr/>
      <dgm:t>
        <a:bodyPr/>
        <a:lstStyle/>
        <a:p>
          <a:endParaRPr lang="en-US"/>
        </a:p>
      </dgm:t>
    </dgm:pt>
    <dgm:pt modelId="{C0E5B7D4-074A-4737-96D2-9EDFCD26F0AF}">
      <dgm:prSet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2400" dirty="0">
            <a:solidFill>
              <a:schemeClr val="tx1"/>
            </a:solidFill>
            <a:latin typeface="Avenir Black"/>
          </a:endParaRPr>
        </a:p>
      </dgm:t>
    </dgm:pt>
    <dgm:pt modelId="{85FE0751-B1CA-4554-8F61-EE22F2562BCD}" type="parTrans" cxnId="{10BAF5B4-AD74-4E96-A11C-3E2A853E4E66}">
      <dgm:prSet/>
      <dgm:spPr/>
      <dgm:t>
        <a:bodyPr/>
        <a:lstStyle/>
        <a:p>
          <a:endParaRPr lang="en-US"/>
        </a:p>
      </dgm:t>
    </dgm:pt>
    <dgm:pt modelId="{B6E61F47-6D0C-4A3D-8367-4D1EC36BC072}" type="sibTrans" cxnId="{10BAF5B4-AD74-4E96-A11C-3E2A853E4E66}">
      <dgm:prSet/>
      <dgm:spPr/>
      <dgm:t>
        <a:bodyPr/>
        <a:lstStyle/>
        <a:p>
          <a:endParaRPr lang="en-US"/>
        </a:p>
      </dgm:t>
    </dgm:pt>
    <dgm:pt modelId="{39FDDC78-A247-41BC-8D7A-AB45E7620CA6}">
      <dgm:prSet custT="1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2400" dirty="0">
            <a:solidFill>
              <a:schemeClr val="tx1"/>
            </a:solidFill>
            <a:latin typeface="Avenir Black"/>
          </a:endParaRPr>
        </a:p>
      </dgm:t>
    </dgm:pt>
    <dgm:pt modelId="{CEA9885D-83E0-4675-934D-D5583E67A13F}" type="parTrans" cxnId="{D45C0F19-1F61-4F47-B998-AAF75D17298D}">
      <dgm:prSet/>
      <dgm:spPr/>
      <dgm:t>
        <a:bodyPr/>
        <a:lstStyle/>
        <a:p>
          <a:endParaRPr lang="en-US"/>
        </a:p>
      </dgm:t>
    </dgm:pt>
    <dgm:pt modelId="{9443DF9C-B604-40D7-9CA5-519CA2F4E136}" type="sibTrans" cxnId="{D45C0F19-1F61-4F47-B998-AAF75D17298D}">
      <dgm:prSet/>
      <dgm:spPr/>
      <dgm:t>
        <a:bodyPr/>
        <a:lstStyle/>
        <a:p>
          <a:endParaRPr lang="en-US"/>
        </a:p>
      </dgm:t>
    </dgm:pt>
    <dgm:pt modelId="{AFC1B753-40B1-4B35-A87A-FFB4DBF52B45}" type="pres">
      <dgm:prSet presAssocID="{4C9FC8D8-F6B9-49D4-B833-46E65EE78793}" presName="linear" presStyleCnt="0">
        <dgm:presLayoutVars>
          <dgm:dir/>
          <dgm:animLvl val="lvl"/>
          <dgm:resizeHandles val="exact"/>
        </dgm:presLayoutVars>
      </dgm:prSet>
      <dgm:spPr/>
    </dgm:pt>
    <dgm:pt modelId="{4455F754-7303-4F43-8707-44D9C4576133}" type="pres">
      <dgm:prSet presAssocID="{574F2744-890C-4815-94D3-80A1E4C134A1}" presName="parentLin" presStyleCnt="0"/>
      <dgm:spPr/>
    </dgm:pt>
    <dgm:pt modelId="{3F62ABCA-39B5-4C76-B72C-274C9257AA8D}" type="pres">
      <dgm:prSet presAssocID="{574F2744-890C-4815-94D3-80A1E4C134A1}" presName="parentLeftMargin" presStyleLbl="node1" presStyleIdx="0" presStyleCnt="1"/>
      <dgm:spPr/>
    </dgm:pt>
    <dgm:pt modelId="{EF04B16D-8699-4BB5-A945-B4A110F66432}" type="pres">
      <dgm:prSet presAssocID="{574F2744-890C-4815-94D3-80A1E4C134A1}" presName="parentText" presStyleLbl="node1" presStyleIdx="0" presStyleCnt="1" custScaleX="142857" custScaleY="47522" custLinFactNeighborX="-100000" custLinFactNeighborY="33520">
        <dgm:presLayoutVars>
          <dgm:chMax val="0"/>
          <dgm:bulletEnabled val="1"/>
        </dgm:presLayoutVars>
      </dgm:prSet>
      <dgm:spPr/>
    </dgm:pt>
    <dgm:pt modelId="{D20BCC63-8B04-4DDB-93D9-D9EF9C3F98D0}" type="pres">
      <dgm:prSet presAssocID="{574F2744-890C-4815-94D3-80A1E4C134A1}" presName="negativeSpace" presStyleCnt="0"/>
      <dgm:spPr/>
    </dgm:pt>
    <dgm:pt modelId="{7DC2806F-7937-45B9-BD2C-C3B701F42DCC}" type="pres">
      <dgm:prSet presAssocID="{574F2744-890C-4815-94D3-80A1E4C134A1}" presName="childText" presStyleLbl="conFgAcc1" presStyleIdx="0" presStyleCnt="1" custScaleY="76421" custLinFactNeighborY="68227">
        <dgm:presLayoutVars>
          <dgm:bulletEnabled val="1"/>
        </dgm:presLayoutVars>
      </dgm:prSet>
      <dgm:spPr/>
    </dgm:pt>
  </dgm:ptLst>
  <dgm:cxnLst>
    <dgm:cxn modelId="{06CC2000-0EFB-4C96-AD35-FF74BF33BE48}" type="presOf" srcId="{4C9FC8D8-F6B9-49D4-B833-46E65EE78793}" destId="{AFC1B753-40B1-4B35-A87A-FFB4DBF52B45}" srcOrd="0" destOrd="0" presId="urn:microsoft.com/office/officeart/2005/8/layout/list1"/>
    <dgm:cxn modelId="{D45C0F19-1F61-4F47-B998-AAF75D17298D}" srcId="{574F2744-890C-4815-94D3-80A1E4C134A1}" destId="{39FDDC78-A247-41BC-8D7A-AB45E7620CA6}" srcOrd="1" destOrd="0" parTransId="{CEA9885D-83E0-4675-934D-D5583E67A13F}" sibTransId="{9443DF9C-B604-40D7-9CA5-519CA2F4E136}"/>
    <dgm:cxn modelId="{425FB61E-3763-43C7-8CB3-8BFBDFB922A7}" type="presOf" srcId="{574F2744-890C-4815-94D3-80A1E4C134A1}" destId="{3F62ABCA-39B5-4C76-B72C-274C9257AA8D}" srcOrd="0" destOrd="0" presId="urn:microsoft.com/office/officeart/2005/8/layout/list1"/>
    <dgm:cxn modelId="{58BC2032-C82D-458A-839D-D62BD78F4A02}" type="presOf" srcId="{A6B46C7A-F5B1-4C48-A5A7-C60DCC1E1DC6}" destId="{7DC2806F-7937-45B9-BD2C-C3B701F42DCC}" srcOrd="0" destOrd="4" presId="urn:microsoft.com/office/officeart/2005/8/layout/list1"/>
    <dgm:cxn modelId="{C463E842-70F4-4728-A273-FF2CA4853061}" srcId="{574F2744-890C-4815-94D3-80A1E4C134A1}" destId="{A6B46C7A-F5B1-4C48-A5A7-C60DCC1E1DC6}" srcOrd="4" destOrd="0" parTransId="{1F51DDD7-7E4D-4ABE-8177-2F16B031F059}" sibTransId="{D21502B8-E5D8-42EC-89E7-50F373CCCD9F}"/>
    <dgm:cxn modelId="{271B1C56-DEA4-4E83-8683-A4BB3BF18FAA}" type="presOf" srcId="{22A58E03-9CFC-46B6-B3BA-5469FC5737C5}" destId="{7DC2806F-7937-45B9-BD2C-C3B701F42DCC}" srcOrd="0" destOrd="5" presId="urn:microsoft.com/office/officeart/2005/8/layout/list1"/>
    <dgm:cxn modelId="{93ABC15A-63D9-46F9-9E18-DB29A69D413E}" srcId="{574F2744-890C-4815-94D3-80A1E4C134A1}" destId="{22A58E03-9CFC-46B6-B3BA-5469FC5737C5}" srcOrd="5" destOrd="0" parTransId="{A90AFE30-CBB8-41A9-B941-D45857037F71}" sibTransId="{50773C0F-D463-44A0-B700-F3A463DFFCD7}"/>
    <dgm:cxn modelId="{642BC183-D4FF-40C3-9F48-435CDC548A53}" type="presOf" srcId="{39FDDC78-A247-41BC-8D7A-AB45E7620CA6}" destId="{7DC2806F-7937-45B9-BD2C-C3B701F42DCC}" srcOrd="0" destOrd="1" presId="urn:microsoft.com/office/officeart/2005/8/layout/list1"/>
    <dgm:cxn modelId="{B97E1E8F-823B-430B-9CDD-3B9D271AB7AD}" srcId="{574F2744-890C-4815-94D3-80A1E4C134A1}" destId="{D83EE493-C21A-4583-AC71-9E5E222756E3}" srcOrd="2" destOrd="0" parTransId="{7302C7C8-82A8-4626-B21E-8148A8D7B756}" sibTransId="{83045371-550B-4879-B3DD-67B0F72D0A2A}"/>
    <dgm:cxn modelId="{688E6E97-0C22-4AB9-805A-41954743D1BD}" type="presOf" srcId="{C0E5B7D4-074A-4737-96D2-9EDFCD26F0AF}" destId="{7DC2806F-7937-45B9-BD2C-C3B701F42DCC}" srcOrd="0" destOrd="0" presId="urn:microsoft.com/office/officeart/2005/8/layout/list1"/>
    <dgm:cxn modelId="{10BAF5B4-AD74-4E96-A11C-3E2A853E4E66}" srcId="{574F2744-890C-4815-94D3-80A1E4C134A1}" destId="{C0E5B7D4-074A-4737-96D2-9EDFCD26F0AF}" srcOrd="0" destOrd="0" parTransId="{85FE0751-B1CA-4554-8F61-EE22F2562BCD}" sibTransId="{B6E61F47-6D0C-4A3D-8367-4D1EC36BC072}"/>
    <dgm:cxn modelId="{E68772B6-B215-48FB-88C8-EE6F52666063}" type="presOf" srcId="{4CA7C4C9-C7D4-45AC-8D23-B4ECB715A0FF}" destId="{7DC2806F-7937-45B9-BD2C-C3B701F42DCC}" srcOrd="0" destOrd="3" presId="urn:microsoft.com/office/officeart/2005/8/layout/list1"/>
    <dgm:cxn modelId="{C7C0F7CD-4961-488E-B26E-D0A6C0DA4B4C}" srcId="{574F2744-890C-4815-94D3-80A1E4C134A1}" destId="{4CA7C4C9-C7D4-45AC-8D23-B4ECB715A0FF}" srcOrd="3" destOrd="0" parTransId="{EFDDCC48-8D1C-4692-9F3E-5B715B53EDF9}" sibTransId="{2EEA6228-CF9F-4446-AD51-AC05BACB31FD}"/>
    <dgm:cxn modelId="{78CBD0E0-5D65-45F0-81C0-EFCFFA4ACD31}" type="presOf" srcId="{574F2744-890C-4815-94D3-80A1E4C134A1}" destId="{EF04B16D-8699-4BB5-A945-B4A110F66432}" srcOrd="1" destOrd="0" presId="urn:microsoft.com/office/officeart/2005/8/layout/list1"/>
    <dgm:cxn modelId="{D1CBF6F0-C64C-49C1-868A-F07E3FAF7399}" srcId="{574F2744-890C-4815-94D3-80A1E4C134A1}" destId="{6EFC5B41-D22F-4B37-A164-EA21B7FA2007}" srcOrd="6" destOrd="0" parTransId="{369CD2A4-CB97-41CC-96B8-8767E62198EE}" sibTransId="{A0F4F653-D3EE-4B3F-945E-0960F3A7F840}"/>
    <dgm:cxn modelId="{C60213F4-A3E7-467C-990D-7E3BECA76967}" type="presOf" srcId="{6EFC5B41-D22F-4B37-A164-EA21B7FA2007}" destId="{7DC2806F-7937-45B9-BD2C-C3B701F42DCC}" srcOrd="0" destOrd="6" presId="urn:microsoft.com/office/officeart/2005/8/layout/list1"/>
    <dgm:cxn modelId="{7CCC64FC-0DD5-45C4-B91D-B108A5383CEE}" srcId="{4C9FC8D8-F6B9-49D4-B833-46E65EE78793}" destId="{574F2744-890C-4815-94D3-80A1E4C134A1}" srcOrd="0" destOrd="0" parTransId="{ACD3E43C-43DE-4A14-8775-8550AB9766EA}" sibTransId="{30E8C36A-226E-4217-93CF-215AF81347ED}"/>
    <dgm:cxn modelId="{2B77F9FD-442B-47D7-BDA5-05E566FD84F4}" type="presOf" srcId="{D83EE493-C21A-4583-AC71-9E5E222756E3}" destId="{7DC2806F-7937-45B9-BD2C-C3B701F42DCC}" srcOrd="0" destOrd="2" presId="urn:microsoft.com/office/officeart/2005/8/layout/list1"/>
    <dgm:cxn modelId="{ECB2E619-422F-4FC6-A68D-58045F26B08C}" type="presParOf" srcId="{AFC1B753-40B1-4B35-A87A-FFB4DBF52B45}" destId="{4455F754-7303-4F43-8707-44D9C4576133}" srcOrd="0" destOrd="0" presId="urn:microsoft.com/office/officeart/2005/8/layout/list1"/>
    <dgm:cxn modelId="{676ED12A-3843-4501-B660-A4730B8C0868}" type="presParOf" srcId="{4455F754-7303-4F43-8707-44D9C4576133}" destId="{3F62ABCA-39B5-4C76-B72C-274C9257AA8D}" srcOrd="0" destOrd="0" presId="urn:microsoft.com/office/officeart/2005/8/layout/list1"/>
    <dgm:cxn modelId="{A68BCF7B-5687-4FF4-B401-80B0AA9E7735}" type="presParOf" srcId="{4455F754-7303-4F43-8707-44D9C4576133}" destId="{EF04B16D-8699-4BB5-A945-B4A110F66432}" srcOrd="1" destOrd="0" presId="urn:microsoft.com/office/officeart/2005/8/layout/list1"/>
    <dgm:cxn modelId="{D2C12F13-9C93-4546-9FBA-5F3D485051B0}" type="presParOf" srcId="{AFC1B753-40B1-4B35-A87A-FFB4DBF52B45}" destId="{D20BCC63-8B04-4DDB-93D9-D9EF9C3F98D0}" srcOrd="1" destOrd="0" presId="urn:microsoft.com/office/officeart/2005/8/layout/list1"/>
    <dgm:cxn modelId="{AA9D9350-8C77-4607-838F-9C458AFB5BF9}" type="presParOf" srcId="{AFC1B753-40B1-4B35-A87A-FFB4DBF52B45}" destId="{7DC2806F-7937-45B9-BD2C-C3B701F42DC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114A31-18EE-46C4-8A5B-5C4F3CF98C6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E62B4E-1276-4EC4-92AF-8D2926E9A60A}">
      <dgm:prSet phldrT="[Text]" custT="1"/>
      <dgm:spPr>
        <a:solidFill>
          <a:srgbClr val="168DB3"/>
        </a:solidFill>
      </dgm:spPr>
      <dgm:t>
        <a:bodyPr/>
        <a:lstStyle/>
        <a:p>
          <a:r>
            <a:rPr lang="en-US" sz="4400" dirty="0"/>
            <a:t>Phase 1</a:t>
          </a:r>
        </a:p>
      </dgm:t>
    </dgm:pt>
    <dgm:pt modelId="{C5935A35-8280-415D-9482-67971AF592CA}" type="parTrans" cxnId="{FE46A66A-B36E-4A07-ABA4-A2563376B16D}">
      <dgm:prSet/>
      <dgm:spPr/>
      <dgm:t>
        <a:bodyPr/>
        <a:lstStyle/>
        <a:p>
          <a:endParaRPr lang="en-US"/>
        </a:p>
      </dgm:t>
    </dgm:pt>
    <dgm:pt modelId="{37938982-A792-4B97-813B-CF55D1C830A9}" type="sibTrans" cxnId="{FE46A66A-B36E-4A07-ABA4-A2563376B16D}">
      <dgm:prSet/>
      <dgm:spPr/>
      <dgm:t>
        <a:bodyPr/>
        <a:lstStyle/>
        <a:p>
          <a:endParaRPr lang="en-US"/>
        </a:p>
      </dgm:t>
    </dgm:pt>
    <dgm:pt modelId="{C4BCAAC8-CEA6-421F-AC6E-07069F2AE62F}">
      <dgm:prSet phldrT="[Text]" custT="1"/>
      <dgm:spPr/>
      <dgm:t>
        <a:bodyPr/>
        <a:lstStyle/>
        <a:p>
          <a:pPr>
            <a:buNone/>
          </a:pPr>
          <a:r>
            <a:rPr lang="en-US" sz="2800" dirty="0">
              <a:solidFill>
                <a:schemeClr val="tx2"/>
              </a:solidFill>
            </a:rPr>
            <a:t>Background research</a:t>
          </a:r>
        </a:p>
      </dgm:t>
    </dgm:pt>
    <dgm:pt modelId="{E3002739-F4D1-4616-95F3-BFE06380FF03}" type="parTrans" cxnId="{81E47700-92CF-4C46-99E9-2130112906B3}">
      <dgm:prSet/>
      <dgm:spPr/>
      <dgm:t>
        <a:bodyPr/>
        <a:lstStyle/>
        <a:p>
          <a:endParaRPr lang="en-US"/>
        </a:p>
      </dgm:t>
    </dgm:pt>
    <dgm:pt modelId="{2FCA2B92-4A3E-457E-AE9D-B6EEB3EF75AB}" type="sibTrans" cxnId="{81E47700-92CF-4C46-99E9-2130112906B3}">
      <dgm:prSet/>
      <dgm:spPr/>
      <dgm:t>
        <a:bodyPr/>
        <a:lstStyle/>
        <a:p>
          <a:endParaRPr lang="en-US"/>
        </a:p>
      </dgm:t>
    </dgm:pt>
    <dgm:pt modelId="{4D98F09C-C8F2-4A51-956B-4987BE575446}">
      <dgm:prSet phldrT="[Text]" custT="1"/>
      <dgm:spPr>
        <a:solidFill>
          <a:srgbClr val="168DB3"/>
        </a:solidFill>
      </dgm:spPr>
      <dgm:t>
        <a:bodyPr/>
        <a:lstStyle/>
        <a:p>
          <a:r>
            <a:rPr lang="en-US" sz="4400" dirty="0"/>
            <a:t>Phase 2</a:t>
          </a:r>
        </a:p>
      </dgm:t>
    </dgm:pt>
    <dgm:pt modelId="{8FAA8C1E-373B-4781-8DF2-804D7FB3E28E}" type="parTrans" cxnId="{7E3E267A-593B-4B0D-BD0B-84EA1838177C}">
      <dgm:prSet/>
      <dgm:spPr/>
      <dgm:t>
        <a:bodyPr/>
        <a:lstStyle/>
        <a:p>
          <a:endParaRPr lang="en-US"/>
        </a:p>
      </dgm:t>
    </dgm:pt>
    <dgm:pt modelId="{6143BFF8-96E5-4773-AAA8-376C6A7340B8}" type="sibTrans" cxnId="{7E3E267A-593B-4B0D-BD0B-84EA1838177C}">
      <dgm:prSet/>
      <dgm:spPr/>
      <dgm:t>
        <a:bodyPr/>
        <a:lstStyle/>
        <a:p>
          <a:endParaRPr lang="en-US"/>
        </a:p>
      </dgm:t>
    </dgm:pt>
    <dgm:pt modelId="{92A8C0E5-C9F2-4164-B256-F12A449EF20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/>
            <a:t> PROPOSAL</a:t>
          </a:r>
        </a:p>
      </dgm:t>
    </dgm:pt>
    <dgm:pt modelId="{00E538F8-CCD0-470C-869E-8A06E2EAAA3D}" type="parTrans" cxnId="{3DE4BB2E-E4F0-4D4B-8802-FD46DD9B85E1}">
      <dgm:prSet/>
      <dgm:spPr/>
      <dgm:t>
        <a:bodyPr/>
        <a:lstStyle/>
        <a:p>
          <a:endParaRPr lang="en-US"/>
        </a:p>
      </dgm:t>
    </dgm:pt>
    <dgm:pt modelId="{5397F758-DF2D-49D9-A03E-347CAEF2E232}" type="sibTrans" cxnId="{3DE4BB2E-E4F0-4D4B-8802-FD46DD9B85E1}">
      <dgm:prSet/>
      <dgm:spPr/>
      <dgm:t>
        <a:bodyPr/>
        <a:lstStyle/>
        <a:p>
          <a:endParaRPr lang="en-US"/>
        </a:p>
      </dgm:t>
    </dgm:pt>
    <dgm:pt modelId="{5F90F34C-C64F-4DBB-A031-E9096AEE0B38}">
      <dgm:prSet phldrT="[Text]" custT="1"/>
      <dgm:spPr>
        <a:solidFill>
          <a:srgbClr val="168DB3"/>
        </a:solidFill>
      </dgm:spPr>
      <dgm:t>
        <a:bodyPr/>
        <a:lstStyle/>
        <a:p>
          <a:r>
            <a:rPr lang="en-US" sz="4400" dirty="0"/>
            <a:t>Phase 3</a:t>
          </a:r>
        </a:p>
      </dgm:t>
    </dgm:pt>
    <dgm:pt modelId="{56ECF5C5-14BC-47FD-8AAC-692EFD59BFA2}" type="parTrans" cxnId="{A4997C0F-78A5-4DC5-93A4-6AED105678FF}">
      <dgm:prSet/>
      <dgm:spPr/>
      <dgm:t>
        <a:bodyPr/>
        <a:lstStyle/>
        <a:p>
          <a:endParaRPr lang="en-US"/>
        </a:p>
      </dgm:t>
    </dgm:pt>
    <dgm:pt modelId="{DE249359-23ED-47DF-9E5B-66AD14FCD2AC}" type="sibTrans" cxnId="{A4997C0F-78A5-4DC5-93A4-6AED105678FF}">
      <dgm:prSet/>
      <dgm:spPr/>
      <dgm:t>
        <a:bodyPr/>
        <a:lstStyle/>
        <a:p>
          <a:endParaRPr lang="en-US"/>
        </a:p>
      </dgm:t>
    </dgm:pt>
    <dgm:pt modelId="{CF1A79A0-6047-43B6-A67E-D2E986753CE0}">
      <dgm:prSet phldrT="[Text]" custT="1"/>
      <dgm:spPr/>
      <dgm:t>
        <a:bodyPr/>
        <a:lstStyle/>
        <a:p>
          <a:r>
            <a:rPr lang="en-US" sz="2800" dirty="0"/>
            <a:t>VALIDATION</a:t>
          </a:r>
        </a:p>
      </dgm:t>
    </dgm:pt>
    <dgm:pt modelId="{216B6C20-966C-4811-A84D-ED0B83623842}" type="parTrans" cxnId="{9FB0A6F5-F0E4-4FCC-B6C2-93F3F2DDCC33}">
      <dgm:prSet/>
      <dgm:spPr/>
      <dgm:t>
        <a:bodyPr/>
        <a:lstStyle/>
        <a:p>
          <a:endParaRPr lang="en-US"/>
        </a:p>
      </dgm:t>
    </dgm:pt>
    <dgm:pt modelId="{F1C4C07B-F931-41D0-8FBC-A58D358E8304}" type="sibTrans" cxnId="{9FB0A6F5-F0E4-4FCC-B6C2-93F3F2DDCC33}">
      <dgm:prSet/>
      <dgm:spPr/>
      <dgm:t>
        <a:bodyPr/>
        <a:lstStyle/>
        <a:p>
          <a:endParaRPr lang="en-US"/>
        </a:p>
      </dgm:t>
    </dgm:pt>
    <dgm:pt modelId="{5BE9C0DB-9ED7-423C-A06F-C471DBAAB81A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dirty="0">
            <a:solidFill>
              <a:srgbClr val="FF0000"/>
            </a:solidFill>
          </a:endParaRPr>
        </a:p>
      </dgm:t>
    </dgm:pt>
    <dgm:pt modelId="{BEE39570-FE93-434A-9FB4-CBBE587B73E5}" type="parTrans" cxnId="{721FFBFC-F775-4BAC-9DAA-19EF7D9F2D72}">
      <dgm:prSet/>
      <dgm:spPr/>
      <dgm:t>
        <a:bodyPr/>
        <a:lstStyle/>
        <a:p>
          <a:endParaRPr lang="en-US"/>
        </a:p>
      </dgm:t>
    </dgm:pt>
    <dgm:pt modelId="{659BB303-8BA8-4EAE-B695-66207ED134A3}" type="sibTrans" cxnId="{721FFBFC-F775-4BAC-9DAA-19EF7D9F2D72}">
      <dgm:prSet/>
      <dgm:spPr/>
      <dgm:t>
        <a:bodyPr/>
        <a:lstStyle/>
        <a:p>
          <a:endParaRPr lang="en-US"/>
        </a:p>
      </dgm:t>
    </dgm:pt>
    <dgm:pt modelId="{BDB8254B-AAD8-4013-A9D7-F2F18F1484E7}" type="pres">
      <dgm:prSet presAssocID="{26114A31-18EE-46C4-8A5B-5C4F3CF98C6B}" presName="rootnode" presStyleCnt="0">
        <dgm:presLayoutVars>
          <dgm:chMax/>
          <dgm:chPref/>
          <dgm:dir/>
          <dgm:animLvl val="lvl"/>
        </dgm:presLayoutVars>
      </dgm:prSet>
      <dgm:spPr/>
    </dgm:pt>
    <dgm:pt modelId="{F7E4362F-06F2-4A6C-A944-7ACA8CBCCB83}" type="pres">
      <dgm:prSet presAssocID="{ADE62B4E-1276-4EC4-92AF-8D2926E9A60A}" presName="composite" presStyleCnt="0"/>
      <dgm:spPr/>
    </dgm:pt>
    <dgm:pt modelId="{A0E51C53-04B4-461E-B6BD-D4730419D0A6}" type="pres">
      <dgm:prSet presAssocID="{ADE62B4E-1276-4EC4-92AF-8D2926E9A60A}" presName="bentUpArrow1" presStyleLbl="alignImgPlace1" presStyleIdx="0" presStyleCnt="2" custScaleX="63297" custScaleY="114679" custLinFactX="22570" custLinFactY="47293" custLinFactNeighborX="100000" custLinFactNeighborY="100000"/>
      <dgm:spPr>
        <a:solidFill>
          <a:schemeClr val="tx1">
            <a:lumMod val="40000"/>
            <a:lumOff val="60000"/>
          </a:schemeClr>
        </a:solidFill>
      </dgm:spPr>
    </dgm:pt>
    <dgm:pt modelId="{BB6B29BE-85CF-456D-B491-74D731981071}" type="pres">
      <dgm:prSet presAssocID="{ADE62B4E-1276-4EC4-92AF-8D2926E9A60A}" presName="ParentText" presStyleLbl="node1" presStyleIdx="0" presStyleCnt="3" custScaleX="114214">
        <dgm:presLayoutVars>
          <dgm:chMax val="1"/>
          <dgm:chPref val="1"/>
          <dgm:bulletEnabled val="1"/>
        </dgm:presLayoutVars>
      </dgm:prSet>
      <dgm:spPr/>
    </dgm:pt>
    <dgm:pt modelId="{7EBD3CEE-853C-472E-B1C1-E0B9C3443A6B}" type="pres">
      <dgm:prSet presAssocID="{ADE62B4E-1276-4EC4-92AF-8D2926E9A60A}" presName="ChildText" presStyleLbl="revTx" presStyleIdx="0" presStyleCnt="3" custScaleX="168105" custScaleY="122912" custLinFactNeighborX="49540" custLinFactNeighborY="5981">
        <dgm:presLayoutVars>
          <dgm:chMax val="0"/>
          <dgm:chPref val="0"/>
          <dgm:bulletEnabled val="1"/>
        </dgm:presLayoutVars>
      </dgm:prSet>
      <dgm:spPr/>
    </dgm:pt>
    <dgm:pt modelId="{85E0F581-96BE-4F08-A449-2CE5891B0729}" type="pres">
      <dgm:prSet presAssocID="{37938982-A792-4B97-813B-CF55D1C830A9}" presName="sibTrans" presStyleCnt="0"/>
      <dgm:spPr/>
    </dgm:pt>
    <dgm:pt modelId="{FE9D2F9F-ECB7-450C-9494-6CA3F868D3E9}" type="pres">
      <dgm:prSet presAssocID="{4D98F09C-C8F2-4A51-956B-4987BE575446}" presName="composite" presStyleCnt="0"/>
      <dgm:spPr/>
    </dgm:pt>
    <dgm:pt modelId="{E4A045C3-107D-41B6-B328-794E85D6B06F}" type="pres">
      <dgm:prSet presAssocID="{4D98F09C-C8F2-4A51-956B-4987BE575446}" presName="bentUpArrow1" presStyleLbl="alignImgPlace1" presStyleIdx="1" presStyleCnt="2" custScaleX="64226" custLinFactX="-31305" custLinFactY="-35605" custLinFactNeighborX="-100000" custLinFactNeighborY="-100000"/>
      <dgm:spPr>
        <a:solidFill>
          <a:schemeClr val="tx1">
            <a:lumMod val="40000"/>
            <a:lumOff val="60000"/>
          </a:schemeClr>
        </a:solidFill>
      </dgm:spPr>
    </dgm:pt>
    <dgm:pt modelId="{BD38C546-4351-46BB-BE90-2C5DBF25D8ED}" type="pres">
      <dgm:prSet presAssocID="{4D98F09C-C8F2-4A51-956B-4987BE575446}" presName="ParentText" presStyleLbl="node1" presStyleIdx="1" presStyleCnt="3" custScaleX="112150">
        <dgm:presLayoutVars>
          <dgm:chMax val="1"/>
          <dgm:chPref val="1"/>
          <dgm:bulletEnabled val="1"/>
        </dgm:presLayoutVars>
      </dgm:prSet>
      <dgm:spPr/>
    </dgm:pt>
    <dgm:pt modelId="{3DD1D10B-A6F9-4503-A943-273963A56E0C}" type="pres">
      <dgm:prSet presAssocID="{4D98F09C-C8F2-4A51-956B-4987BE575446}" presName="ChildText" presStyleLbl="revTx" presStyleIdx="1" presStyleCnt="3" custScaleX="192365" custScaleY="36360" custLinFactNeighborX="61570" custLinFactNeighborY="-13984">
        <dgm:presLayoutVars>
          <dgm:chMax val="0"/>
          <dgm:chPref val="0"/>
          <dgm:bulletEnabled val="1"/>
        </dgm:presLayoutVars>
      </dgm:prSet>
      <dgm:spPr/>
    </dgm:pt>
    <dgm:pt modelId="{B0D7391C-1A3F-4F1B-953A-E03D3BBB394B}" type="pres">
      <dgm:prSet presAssocID="{6143BFF8-96E5-4773-AAA8-376C6A7340B8}" presName="sibTrans" presStyleCnt="0"/>
      <dgm:spPr/>
    </dgm:pt>
    <dgm:pt modelId="{73BEB6C2-2F5C-4F7C-B876-78851A20C9FD}" type="pres">
      <dgm:prSet presAssocID="{5F90F34C-C64F-4DBB-A031-E9096AEE0B38}" presName="composite" presStyleCnt="0"/>
      <dgm:spPr/>
    </dgm:pt>
    <dgm:pt modelId="{C2E7E92F-207A-4819-B8CD-3CFB9E76E3C0}" type="pres">
      <dgm:prSet presAssocID="{5F90F34C-C64F-4DBB-A031-E9096AEE0B38}" presName="ParentText" presStyleLbl="node1" presStyleIdx="2" presStyleCnt="3" custScaleX="110227" custLinFactNeighborX="-34590" custLinFactNeighborY="1882">
        <dgm:presLayoutVars>
          <dgm:chMax val="1"/>
          <dgm:chPref val="1"/>
          <dgm:bulletEnabled val="1"/>
        </dgm:presLayoutVars>
      </dgm:prSet>
      <dgm:spPr/>
    </dgm:pt>
    <dgm:pt modelId="{9EC76F75-B147-4501-A1E5-B2649F94BAA2}" type="pres">
      <dgm:prSet presAssocID="{5F90F34C-C64F-4DBB-A031-E9096AEE0B38}" presName="FinalChildText" presStyleLbl="revTx" presStyleIdx="2" presStyleCnt="3" custScaleX="175784" custScaleY="105439" custLinFactNeighborX="-3785" custLinFactNeighborY="12232">
        <dgm:presLayoutVars>
          <dgm:chMax val="0"/>
          <dgm:chPref val="0"/>
          <dgm:bulletEnabled val="1"/>
        </dgm:presLayoutVars>
      </dgm:prSet>
      <dgm:spPr/>
    </dgm:pt>
  </dgm:ptLst>
  <dgm:cxnLst>
    <dgm:cxn modelId="{81E47700-92CF-4C46-99E9-2130112906B3}" srcId="{ADE62B4E-1276-4EC4-92AF-8D2926E9A60A}" destId="{C4BCAAC8-CEA6-421F-AC6E-07069F2AE62F}" srcOrd="0" destOrd="0" parTransId="{E3002739-F4D1-4616-95F3-BFE06380FF03}" sibTransId="{2FCA2B92-4A3E-457E-AE9D-B6EEB3EF75AB}"/>
    <dgm:cxn modelId="{A4997C0F-78A5-4DC5-93A4-6AED105678FF}" srcId="{26114A31-18EE-46C4-8A5B-5C4F3CF98C6B}" destId="{5F90F34C-C64F-4DBB-A031-E9096AEE0B38}" srcOrd="2" destOrd="0" parTransId="{56ECF5C5-14BC-47FD-8AAC-692EFD59BFA2}" sibTransId="{DE249359-23ED-47DF-9E5B-66AD14FCD2AC}"/>
    <dgm:cxn modelId="{387C411D-1069-47B4-AF4B-2C4A81C30337}" type="presOf" srcId="{ADE62B4E-1276-4EC4-92AF-8D2926E9A60A}" destId="{BB6B29BE-85CF-456D-B491-74D731981071}" srcOrd="0" destOrd="0" presId="urn:microsoft.com/office/officeart/2005/8/layout/StepDownProcess"/>
    <dgm:cxn modelId="{F52ABB1E-585F-4848-AB4E-218DB49C5D8B}" type="presOf" srcId="{CF1A79A0-6047-43B6-A67E-D2E986753CE0}" destId="{9EC76F75-B147-4501-A1E5-B2649F94BAA2}" srcOrd="0" destOrd="0" presId="urn:microsoft.com/office/officeart/2005/8/layout/StepDownProcess"/>
    <dgm:cxn modelId="{264CE729-6A5C-406D-BB40-486BA914DF01}" type="presOf" srcId="{5F90F34C-C64F-4DBB-A031-E9096AEE0B38}" destId="{C2E7E92F-207A-4819-B8CD-3CFB9E76E3C0}" srcOrd="0" destOrd="0" presId="urn:microsoft.com/office/officeart/2005/8/layout/StepDownProcess"/>
    <dgm:cxn modelId="{3DE4BB2E-E4F0-4D4B-8802-FD46DD9B85E1}" srcId="{4D98F09C-C8F2-4A51-956B-4987BE575446}" destId="{92A8C0E5-C9F2-4164-B256-F12A449EF202}" srcOrd="1" destOrd="0" parTransId="{00E538F8-CCD0-470C-869E-8A06E2EAAA3D}" sibTransId="{5397F758-DF2D-49D9-A03E-347CAEF2E232}"/>
    <dgm:cxn modelId="{FE46A66A-B36E-4A07-ABA4-A2563376B16D}" srcId="{26114A31-18EE-46C4-8A5B-5C4F3CF98C6B}" destId="{ADE62B4E-1276-4EC4-92AF-8D2926E9A60A}" srcOrd="0" destOrd="0" parTransId="{C5935A35-8280-415D-9482-67971AF592CA}" sibTransId="{37938982-A792-4B97-813B-CF55D1C830A9}"/>
    <dgm:cxn modelId="{7E3E267A-593B-4B0D-BD0B-84EA1838177C}" srcId="{26114A31-18EE-46C4-8A5B-5C4F3CF98C6B}" destId="{4D98F09C-C8F2-4A51-956B-4987BE575446}" srcOrd="1" destOrd="0" parTransId="{8FAA8C1E-373B-4781-8DF2-804D7FB3E28E}" sibTransId="{6143BFF8-96E5-4773-AAA8-376C6A7340B8}"/>
    <dgm:cxn modelId="{7FAD267D-791B-4794-B795-4B2F991BF144}" type="presOf" srcId="{4D98F09C-C8F2-4A51-956B-4987BE575446}" destId="{BD38C546-4351-46BB-BE90-2C5DBF25D8ED}" srcOrd="0" destOrd="0" presId="urn:microsoft.com/office/officeart/2005/8/layout/StepDownProcess"/>
    <dgm:cxn modelId="{DD1F13B7-C35C-45C9-8B31-96947D64C9BA}" type="presOf" srcId="{C4BCAAC8-CEA6-421F-AC6E-07069F2AE62F}" destId="{7EBD3CEE-853C-472E-B1C1-E0B9C3443A6B}" srcOrd="0" destOrd="0" presId="urn:microsoft.com/office/officeart/2005/8/layout/StepDownProcess"/>
    <dgm:cxn modelId="{065E4ED4-96DA-4453-A787-4BCC6D6CC143}" type="presOf" srcId="{92A8C0E5-C9F2-4164-B256-F12A449EF202}" destId="{3DD1D10B-A6F9-4503-A943-273963A56E0C}" srcOrd="0" destOrd="1" presId="urn:microsoft.com/office/officeart/2005/8/layout/StepDownProcess"/>
    <dgm:cxn modelId="{970DA0E2-9D8A-4867-B8E0-23C8CDAAB21B}" type="presOf" srcId="{5BE9C0DB-9ED7-423C-A06F-C471DBAAB81A}" destId="{3DD1D10B-A6F9-4503-A943-273963A56E0C}" srcOrd="0" destOrd="0" presId="urn:microsoft.com/office/officeart/2005/8/layout/StepDownProcess"/>
    <dgm:cxn modelId="{8E848CE3-12CA-44EE-A47A-52CAEEE1A1D5}" type="presOf" srcId="{26114A31-18EE-46C4-8A5B-5C4F3CF98C6B}" destId="{BDB8254B-AAD8-4013-A9D7-F2F18F1484E7}" srcOrd="0" destOrd="0" presId="urn:microsoft.com/office/officeart/2005/8/layout/StepDownProcess"/>
    <dgm:cxn modelId="{9FB0A6F5-F0E4-4FCC-B6C2-93F3F2DDCC33}" srcId="{5F90F34C-C64F-4DBB-A031-E9096AEE0B38}" destId="{CF1A79A0-6047-43B6-A67E-D2E986753CE0}" srcOrd="0" destOrd="0" parTransId="{216B6C20-966C-4811-A84D-ED0B83623842}" sibTransId="{F1C4C07B-F931-41D0-8FBC-A58D358E8304}"/>
    <dgm:cxn modelId="{721FFBFC-F775-4BAC-9DAA-19EF7D9F2D72}" srcId="{4D98F09C-C8F2-4A51-956B-4987BE575446}" destId="{5BE9C0DB-9ED7-423C-A06F-C471DBAAB81A}" srcOrd="0" destOrd="0" parTransId="{BEE39570-FE93-434A-9FB4-CBBE587B73E5}" sibTransId="{659BB303-8BA8-4EAE-B695-66207ED134A3}"/>
    <dgm:cxn modelId="{8D063320-5064-4FBE-ADE0-9EC7D8A12382}" type="presParOf" srcId="{BDB8254B-AAD8-4013-A9D7-F2F18F1484E7}" destId="{F7E4362F-06F2-4A6C-A944-7ACA8CBCCB83}" srcOrd="0" destOrd="0" presId="urn:microsoft.com/office/officeart/2005/8/layout/StepDownProcess"/>
    <dgm:cxn modelId="{9F29E09A-FE41-4092-A21E-639F4F32469C}" type="presParOf" srcId="{F7E4362F-06F2-4A6C-A944-7ACA8CBCCB83}" destId="{A0E51C53-04B4-461E-B6BD-D4730419D0A6}" srcOrd="0" destOrd="0" presId="urn:microsoft.com/office/officeart/2005/8/layout/StepDownProcess"/>
    <dgm:cxn modelId="{B5B372C4-9BA7-4D1B-BC6D-43ADF3D2AF5B}" type="presParOf" srcId="{F7E4362F-06F2-4A6C-A944-7ACA8CBCCB83}" destId="{BB6B29BE-85CF-456D-B491-74D731981071}" srcOrd="1" destOrd="0" presId="urn:microsoft.com/office/officeart/2005/8/layout/StepDownProcess"/>
    <dgm:cxn modelId="{0BA68D44-6AB0-42B8-818C-43EEAFEF0818}" type="presParOf" srcId="{F7E4362F-06F2-4A6C-A944-7ACA8CBCCB83}" destId="{7EBD3CEE-853C-472E-B1C1-E0B9C3443A6B}" srcOrd="2" destOrd="0" presId="urn:microsoft.com/office/officeart/2005/8/layout/StepDownProcess"/>
    <dgm:cxn modelId="{020DF6C8-90C1-481A-8B96-ABC4D908DDFB}" type="presParOf" srcId="{BDB8254B-AAD8-4013-A9D7-F2F18F1484E7}" destId="{85E0F581-96BE-4F08-A449-2CE5891B0729}" srcOrd="1" destOrd="0" presId="urn:microsoft.com/office/officeart/2005/8/layout/StepDownProcess"/>
    <dgm:cxn modelId="{B7C55BCA-5A0C-4CAE-BF45-B67AE86E6AE5}" type="presParOf" srcId="{BDB8254B-AAD8-4013-A9D7-F2F18F1484E7}" destId="{FE9D2F9F-ECB7-450C-9494-6CA3F868D3E9}" srcOrd="2" destOrd="0" presId="urn:microsoft.com/office/officeart/2005/8/layout/StepDownProcess"/>
    <dgm:cxn modelId="{BA9E748A-F1C6-4C62-A51B-A8C9BE8E24FC}" type="presParOf" srcId="{FE9D2F9F-ECB7-450C-9494-6CA3F868D3E9}" destId="{E4A045C3-107D-41B6-B328-794E85D6B06F}" srcOrd="0" destOrd="0" presId="urn:microsoft.com/office/officeart/2005/8/layout/StepDownProcess"/>
    <dgm:cxn modelId="{254E4CDC-165A-4750-8F2B-9912C3D06510}" type="presParOf" srcId="{FE9D2F9F-ECB7-450C-9494-6CA3F868D3E9}" destId="{BD38C546-4351-46BB-BE90-2C5DBF25D8ED}" srcOrd="1" destOrd="0" presId="urn:microsoft.com/office/officeart/2005/8/layout/StepDownProcess"/>
    <dgm:cxn modelId="{2EA5B431-1923-4575-B65B-28BAA88F8DF8}" type="presParOf" srcId="{FE9D2F9F-ECB7-450C-9494-6CA3F868D3E9}" destId="{3DD1D10B-A6F9-4503-A943-273963A56E0C}" srcOrd="2" destOrd="0" presId="urn:microsoft.com/office/officeart/2005/8/layout/StepDownProcess"/>
    <dgm:cxn modelId="{AB29FD95-63EA-4949-A52C-189B2F0E8254}" type="presParOf" srcId="{BDB8254B-AAD8-4013-A9D7-F2F18F1484E7}" destId="{B0D7391C-1A3F-4F1B-953A-E03D3BBB394B}" srcOrd="3" destOrd="0" presId="urn:microsoft.com/office/officeart/2005/8/layout/StepDownProcess"/>
    <dgm:cxn modelId="{5F45FF48-8528-4D00-AD5C-F2C9E6337DAF}" type="presParOf" srcId="{BDB8254B-AAD8-4013-A9D7-F2F18F1484E7}" destId="{73BEB6C2-2F5C-4F7C-B876-78851A20C9FD}" srcOrd="4" destOrd="0" presId="urn:microsoft.com/office/officeart/2005/8/layout/StepDownProcess"/>
    <dgm:cxn modelId="{ADA9EC62-33E3-45A6-BC0F-F513FBABED78}" type="presParOf" srcId="{73BEB6C2-2F5C-4F7C-B876-78851A20C9FD}" destId="{C2E7E92F-207A-4819-B8CD-3CFB9E76E3C0}" srcOrd="0" destOrd="0" presId="urn:microsoft.com/office/officeart/2005/8/layout/StepDownProcess"/>
    <dgm:cxn modelId="{183F2D69-0BDA-4BDB-BF9C-9F6713F2C35B}" type="presParOf" srcId="{73BEB6C2-2F5C-4F7C-B876-78851A20C9FD}" destId="{9EC76F75-B147-4501-A1E5-B2649F94BAA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CDAD1F-43B1-446C-920B-4E6E5DFF63DA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D69C23BB-30DE-4EF4-B771-DA8F0507287A}">
      <dgm:prSet phldrT="[Text]"/>
      <dgm:spPr/>
      <dgm:t>
        <a:bodyPr/>
        <a:lstStyle/>
        <a:p>
          <a:r>
            <a:rPr lang="de-CH" dirty="0"/>
            <a:t>SWOT</a:t>
          </a:r>
        </a:p>
      </dgm:t>
    </dgm:pt>
    <dgm:pt modelId="{6759649C-F64A-4A90-9DE3-4BAD42935E44}" type="parTrans" cxnId="{6C17079D-9492-4F4D-96E5-6B44D702E280}">
      <dgm:prSet/>
      <dgm:spPr/>
      <dgm:t>
        <a:bodyPr/>
        <a:lstStyle/>
        <a:p>
          <a:endParaRPr lang="de-CH"/>
        </a:p>
      </dgm:t>
    </dgm:pt>
    <dgm:pt modelId="{6524DC01-2157-41F0-8DD3-3423F1C65F26}" type="sibTrans" cxnId="{6C17079D-9492-4F4D-96E5-6B44D702E280}">
      <dgm:prSet/>
      <dgm:spPr/>
      <dgm:t>
        <a:bodyPr/>
        <a:lstStyle/>
        <a:p>
          <a:endParaRPr lang="de-CH"/>
        </a:p>
      </dgm:t>
    </dgm:pt>
    <dgm:pt modelId="{2BDF6BBE-AC0C-4974-B0BB-D6B7185D936C}">
      <dgm:prSet phldrT="[Text]"/>
      <dgm:spPr>
        <a:solidFill>
          <a:srgbClr val="F18700"/>
        </a:solidFill>
      </dgm:spPr>
      <dgm:t>
        <a:bodyPr/>
        <a:lstStyle/>
        <a:p>
          <a:r>
            <a:rPr lang="de-CH" dirty="0"/>
            <a:t>STRENGTHS</a:t>
          </a:r>
        </a:p>
      </dgm:t>
    </dgm:pt>
    <dgm:pt modelId="{889919A7-9023-4B50-ACCB-F931EA4412E2}" type="parTrans" cxnId="{829262EB-577D-4A5B-8D3A-91DA608AF77E}">
      <dgm:prSet/>
      <dgm:spPr/>
      <dgm:t>
        <a:bodyPr/>
        <a:lstStyle/>
        <a:p>
          <a:endParaRPr lang="de-CH"/>
        </a:p>
      </dgm:t>
    </dgm:pt>
    <dgm:pt modelId="{C8FD6081-B257-4CB6-AC34-70FF804A97E2}" type="sibTrans" cxnId="{829262EB-577D-4A5B-8D3A-91DA608AF77E}">
      <dgm:prSet/>
      <dgm:spPr/>
      <dgm:t>
        <a:bodyPr/>
        <a:lstStyle/>
        <a:p>
          <a:endParaRPr lang="de-CH"/>
        </a:p>
      </dgm:t>
    </dgm:pt>
    <dgm:pt modelId="{7B2EE0DD-8357-4741-AC39-AB27D5363124}">
      <dgm:prSet phldrT="[Text]"/>
      <dgm:spPr>
        <a:solidFill>
          <a:srgbClr val="33CCCC"/>
        </a:solidFill>
      </dgm:spPr>
      <dgm:t>
        <a:bodyPr/>
        <a:lstStyle/>
        <a:p>
          <a:r>
            <a:rPr lang="de-CH"/>
            <a:t>WEAKNESSES</a:t>
          </a:r>
        </a:p>
      </dgm:t>
    </dgm:pt>
    <dgm:pt modelId="{7B6535C8-F164-4EA1-BF4B-681D03C3B878}" type="parTrans" cxnId="{C2B6B9EB-5A7F-4CB8-930B-6BC84F691897}">
      <dgm:prSet/>
      <dgm:spPr/>
      <dgm:t>
        <a:bodyPr/>
        <a:lstStyle/>
        <a:p>
          <a:endParaRPr lang="de-CH"/>
        </a:p>
      </dgm:t>
    </dgm:pt>
    <dgm:pt modelId="{24F6BB82-1216-46BF-8343-9FB1D22E4519}" type="sibTrans" cxnId="{C2B6B9EB-5A7F-4CB8-930B-6BC84F691897}">
      <dgm:prSet/>
      <dgm:spPr/>
      <dgm:t>
        <a:bodyPr/>
        <a:lstStyle/>
        <a:p>
          <a:endParaRPr lang="de-CH"/>
        </a:p>
      </dgm:t>
    </dgm:pt>
    <dgm:pt modelId="{D54CE3BC-2876-4A21-A3AA-D68540105253}">
      <dgm:prSet phldrT="[Text]"/>
      <dgm:spPr>
        <a:solidFill>
          <a:srgbClr val="009999"/>
        </a:solidFill>
      </dgm:spPr>
      <dgm:t>
        <a:bodyPr/>
        <a:lstStyle/>
        <a:p>
          <a:r>
            <a:rPr lang="de-CH"/>
            <a:t>OPORTUNITIES</a:t>
          </a:r>
        </a:p>
      </dgm:t>
    </dgm:pt>
    <dgm:pt modelId="{2A4909DC-8806-4DA0-B53A-EC3F72A3DBD9}" type="parTrans" cxnId="{790B5E17-6ECC-40D9-BC17-82FB69E9A5B4}">
      <dgm:prSet/>
      <dgm:spPr/>
      <dgm:t>
        <a:bodyPr/>
        <a:lstStyle/>
        <a:p>
          <a:endParaRPr lang="de-CH"/>
        </a:p>
      </dgm:t>
    </dgm:pt>
    <dgm:pt modelId="{20B6673F-590F-4470-AD32-A18FA1077A80}" type="sibTrans" cxnId="{790B5E17-6ECC-40D9-BC17-82FB69E9A5B4}">
      <dgm:prSet/>
      <dgm:spPr/>
      <dgm:t>
        <a:bodyPr/>
        <a:lstStyle/>
        <a:p>
          <a:endParaRPr lang="de-CH"/>
        </a:p>
      </dgm:t>
    </dgm:pt>
    <dgm:pt modelId="{DFC4B69E-7A7C-4986-A00D-55B9B04913C0}">
      <dgm:prSet phldrT="[Text]"/>
      <dgm:spPr>
        <a:solidFill>
          <a:srgbClr val="706F6F"/>
        </a:solidFill>
      </dgm:spPr>
      <dgm:t>
        <a:bodyPr/>
        <a:lstStyle/>
        <a:p>
          <a:r>
            <a:rPr lang="de-CH" dirty="0"/>
            <a:t>THREATS</a:t>
          </a:r>
        </a:p>
      </dgm:t>
    </dgm:pt>
    <dgm:pt modelId="{42BA2BCF-93E0-4489-AE92-9F434761FEE2}" type="parTrans" cxnId="{EED5C13D-DAFA-476E-A7A9-1BC70D9FEA3C}">
      <dgm:prSet/>
      <dgm:spPr/>
      <dgm:t>
        <a:bodyPr/>
        <a:lstStyle/>
        <a:p>
          <a:endParaRPr lang="de-CH"/>
        </a:p>
      </dgm:t>
    </dgm:pt>
    <dgm:pt modelId="{F9B06DC6-3598-47C4-BC0B-DFE75786B110}" type="sibTrans" cxnId="{EED5C13D-DAFA-476E-A7A9-1BC70D9FEA3C}">
      <dgm:prSet/>
      <dgm:spPr/>
      <dgm:t>
        <a:bodyPr/>
        <a:lstStyle/>
        <a:p>
          <a:endParaRPr lang="de-CH"/>
        </a:p>
      </dgm:t>
    </dgm:pt>
    <dgm:pt modelId="{7F484CB9-5671-44F6-A411-A7823572A0BB}" type="pres">
      <dgm:prSet presAssocID="{82CDAD1F-43B1-446C-920B-4E6E5DFF63D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501968F-DFC3-4593-9394-87B28A865563}" type="pres">
      <dgm:prSet presAssocID="{82CDAD1F-43B1-446C-920B-4E6E5DFF63DA}" presName="matrix" presStyleCnt="0"/>
      <dgm:spPr/>
    </dgm:pt>
    <dgm:pt modelId="{567DAD70-8BC0-4250-9652-80378327C780}" type="pres">
      <dgm:prSet presAssocID="{82CDAD1F-43B1-446C-920B-4E6E5DFF63DA}" presName="tile1" presStyleLbl="node1" presStyleIdx="0" presStyleCnt="4"/>
      <dgm:spPr/>
    </dgm:pt>
    <dgm:pt modelId="{E39B3A81-6CE3-4A94-B580-201FC9F56AC6}" type="pres">
      <dgm:prSet presAssocID="{82CDAD1F-43B1-446C-920B-4E6E5DFF63D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D62CC1F-1076-4B3C-8E25-177E7965802B}" type="pres">
      <dgm:prSet presAssocID="{82CDAD1F-43B1-446C-920B-4E6E5DFF63DA}" presName="tile2" presStyleLbl="node1" presStyleIdx="1" presStyleCnt="4"/>
      <dgm:spPr/>
    </dgm:pt>
    <dgm:pt modelId="{4564170A-82A5-4CE6-97AC-F82377582D86}" type="pres">
      <dgm:prSet presAssocID="{82CDAD1F-43B1-446C-920B-4E6E5DFF63D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012E9FC-D9D7-4C38-BA8E-D86373629524}" type="pres">
      <dgm:prSet presAssocID="{82CDAD1F-43B1-446C-920B-4E6E5DFF63DA}" presName="tile3" presStyleLbl="node1" presStyleIdx="2" presStyleCnt="4"/>
      <dgm:spPr/>
    </dgm:pt>
    <dgm:pt modelId="{A2395F2C-29FE-4BE8-A016-C3FCEE5A315E}" type="pres">
      <dgm:prSet presAssocID="{82CDAD1F-43B1-446C-920B-4E6E5DFF63D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CE7407-73CC-451F-B3F4-76CDCA4EAC3D}" type="pres">
      <dgm:prSet presAssocID="{82CDAD1F-43B1-446C-920B-4E6E5DFF63DA}" presName="tile4" presStyleLbl="node1" presStyleIdx="3" presStyleCnt="4"/>
      <dgm:spPr/>
    </dgm:pt>
    <dgm:pt modelId="{DA1AEE41-B4DA-4609-BEC7-E823BFBEA413}" type="pres">
      <dgm:prSet presAssocID="{82CDAD1F-43B1-446C-920B-4E6E5DFF63D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69CC762-78DA-4196-8D1D-F938DF8D1849}" type="pres">
      <dgm:prSet presAssocID="{82CDAD1F-43B1-446C-920B-4E6E5DFF63DA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C576020B-2339-42B8-B782-4A45EDAA6187}" type="presOf" srcId="{DFC4B69E-7A7C-4986-A00D-55B9B04913C0}" destId="{DA1AEE41-B4DA-4609-BEC7-E823BFBEA413}" srcOrd="1" destOrd="0" presId="urn:microsoft.com/office/officeart/2005/8/layout/matrix1"/>
    <dgm:cxn modelId="{52D53B0F-1F4B-46D6-BDC8-A2E602F0BE37}" type="presOf" srcId="{7B2EE0DD-8357-4741-AC39-AB27D5363124}" destId="{CD62CC1F-1076-4B3C-8E25-177E7965802B}" srcOrd="0" destOrd="0" presId="urn:microsoft.com/office/officeart/2005/8/layout/matrix1"/>
    <dgm:cxn modelId="{7C039410-A7A2-4424-9F9C-D3FC30113772}" type="presOf" srcId="{2BDF6BBE-AC0C-4974-B0BB-D6B7185D936C}" destId="{E39B3A81-6CE3-4A94-B580-201FC9F56AC6}" srcOrd="1" destOrd="0" presId="urn:microsoft.com/office/officeart/2005/8/layout/matrix1"/>
    <dgm:cxn modelId="{790B5E17-6ECC-40D9-BC17-82FB69E9A5B4}" srcId="{D69C23BB-30DE-4EF4-B771-DA8F0507287A}" destId="{D54CE3BC-2876-4A21-A3AA-D68540105253}" srcOrd="2" destOrd="0" parTransId="{2A4909DC-8806-4DA0-B53A-EC3F72A3DBD9}" sibTransId="{20B6673F-590F-4470-AD32-A18FA1077A80}"/>
    <dgm:cxn modelId="{EED5C13D-DAFA-476E-A7A9-1BC70D9FEA3C}" srcId="{D69C23BB-30DE-4EF4-B771-DA8F0507287A}" destId="{DFC4B69E-7A7C-4986-A00D-55B9B04913C0}" srcOrd="3" destOrd="0" parTransId="{42BA2BCF-93E0-4489-AE92-9F434761FEE2}" sibTransId="{F9B06DC6-3598-47C4-BC0B-DFE75786B110}"/>
    <dgm:cxn modelId="{A04E585F-92D1-4F7C-BD23-4E3EDCDBD38F}" type="presOf" srcId="{D54CE3BC-2876-4A21-A3AA-D68540105253}" destId="{B012E9FC-D9D7-4C38-BA8E-D86373629524}" srcOrd="0" destOrd="0" presId="urn:microsoft.com/office/officeart/2005/8/layout/matrix1"/>
    <dgm:cxn modelId="{76934B98-D7F7-4EA6-89F8-D3A01EECB660}" type="presOf" srcId="{D54CE3BC-2876-4A21-A3AA-D68540105253}" destId="{A2395F2C-29FE-4BE8-A016-C3FCEE5A315E}" srcOrd="1" destOrd="0" presId="urn:microsoft.com/office/officeart/2005/8/layout/matrix1"/>
    <dgm:cxn modelId="{98CFC39B-0546-44B9-A900-01F47BDA8BC6}" type="presOf" srcId="{DFC4B69E-7A7C-4986-A00D-55B9B04913C0}" destId="{1DCE7407-73CC-451F-B3F4-76CDCA4EAC3D}" srcOrd="0" destOrd="0" presId="urn:microsoft.com/office/officeart/2005/8/layout/matrix1"/>
    <dgm:cxn modelId="{6C17079D-9492-4F4D-96E5-6B44D702E280}" srcId="{82CDAD1F-43B1-446C-920B-4E6E5DFF63DA}" destId="{D69C23BB-30DE-4EF4-B771-DA8F0507287A}" srcOrd="0" destOrd="0" parTransId="{6759649C-F64A-4A90-9DE3-4BAD42935E44}" sibTransId="{6524DC01-2157-41F0-8DD3-3423F1C65F26}"/>
    <dgm:cxn modelId="{7D1F14B9-14C7-4219-A3B1-1321F154EEDA}" type="presOf" srcId="{D69C23BB-30DE-4EF4-B771-DA8F0507287A}" destId="{169CC762-78DA-4196-8D1D-F938DF8D1849}" srcOrd="0" destOrd="0" presId="urn:microsoft.com/office/officeart/2005/8/layout/matrix1"/>
    <dgm:cxn modelId="{77241BC9-2060-4961-8743-DAC774F002B8}" type="presOf" srcId="{2BDF6BBE-AC0C-4974-B0BB-D6B7185D936C}" destId="{567DAD70-8BC0-4250-9652-80378327C780}" srcOrd="0" destOrd="0" presId="urn:microsoft.com/office/officeart/2005/8/layout/matrix1"/>
    <dgm:cxn modelId="{809993CF-D355-43A5-B6A0-6F642590DD6B}" type="presOf" srcId="{82CDAD1F-43B1-446C-920B-4E6E5DFF63DA}" destId="{7F484CB9-5671-44F6-A411-A7823572A0BB}" srcOrd="0" destOrd="0" presId="urn:microsoft.com/office/officeart/2005/8/layout/matrix1"/>
    <dgm:cxn modelId="{829262EB-577D-4A5B-8D3A-91DA608AF77E}" srcId="{D69C23BB-30DE-4EF4-B771-DA8F0507287A}" destId="{2BDF6BBE-AC0C-4974-B0BB-D6B7185D936C}" srcOrd="0" destOrd="0" parTransId="{889919A7-9023-4B50-ACCB-F931EA4412E2}" sibTransId="{C8FD6081-B257-4CB6-AC34-70FF804A97E2}"/>
    <dgm:cxn modelId="{C2B6B9EB-5A7F-4CB8-930B-6BC84F691897}" srcId="{D69C23BB-30DE-4EF4-B771-DA8F0507287A}" destId="{7B2EE0DD-8357-4741-AC39-AB27D5363124}" srcOrd="1" destOrd="0" parTransId="{7B6535C8-F164-4EA1-BF4B-681D03C3B878}" sibTransId="{24F6BB82-1216-46BF-8343-9FB1D22E4519}"/>
    <dgm:cxn modelId="{3FE284FE-1E0A-488D-9489-C0FD871DAE50}" type="presOf" srcId="{7B2EE0DD-8357-4741-AC39-AB27D5363124}" destId="{4564170A-82A5-4CE6-97AC-F82377582D86}" srcOrd="1" destOrd="0" presId="urn:microsoft.com/office/officeart/2005/8/layout/matrix1"/>
    <dgm:cxn modelId="{1251C41C-47E5-485F-923F-5C9625EB3761}" type="presParOf" srcId="{7F484CB9-5671-44F6-A411-A7823572A0BB}" destId="{2501968F-DFC3-4593-9394-87B28A865563}" srcOrd="0" destOrd="0" presId="urn:microsoft.com/office/officeart/2005/8/layout/matrix1"/>
    <dgm:cxn modelId="{31AB4263-3E0D-45A9-933D-81C3023812B2}" type="presParOf" srcId="{2501968F-DFC3-4593-9394-87B28A865563}" destId="{567DAD70-8BC0-4250-9652-80378327C780}" srcOrd="0" destOrd="0" presId="urn:microsoft.com/office/officeart/2005/8/layout/matrix1"/>
    <dgm:cxn modelId="{1BC72B4E-C064-4D46-BD12-B4BF01C18B9B}" type="presParOf" srcId="{2501968F-DFC3-4593-9394-87B28A865563}" destId="{E39B3A81-6CE3-4A94-B580-201FC9F56AC6}" srcOrd="1" destOrd="0" presId="urn:microsoft.com/office/officeart/2005/8/layout/matrix1"/>
    <dgm:cxn modelId="{9E2CDBF6-9773-4CB6-91A6-6008228EC2C9}" type="presParOf" srcId="{2501968F-DFC3-4593-9394-87B28A865563}" destId="{CD62CC1F-1076-4B3C-8E25-177E7965802B}" srcOrd="2" destOrd="0" presId="urn:microsoft.com/office/officeart/2005/8/layout/matrix1"/>
    <dgm:cxn modelId="{24CAFBBE-1036-4973-97A7-B5EC23E16F0F}" type="presParOf" srcId="{2501968F-DFC3-4593-9394-87B28A865563}" destId="{4564170A-82A5-4CE6-97AC-F82377582D86}" srcOrd="3" destOrd="0" presId="urn:microsoft.com/office/officeart/2005/8/layout/matrix1"/>
    <dgm:cxn modelId="{AD930FA8-845B-4753-AC60-15F3B00681D1}" type="presParOf" srcId="{2501968F-DFC3-4593-9394-87B28A865563}" destId="{B012E9FC-D9D7-4C38-BA8E-D86373629524}" srcOrd="4" destOrd="0" presId="urn:microsoft.com/office/officeart/2005/8/layout/matrix1"/>
    <dgm:cxn modelId="{A719AC3B-989F-4C37-B488-60525A6C963E}" type="presParOf" srcId="{2501968F-DFC3-4593-9394-87B28A865563}" destId="{A2395F2C-29FE-4BE8-A016-C3FCEE5A315E}" srcOrd="5" destOrd="0" presId="urn:microsoft.com/office/officeart/2005/8/layout/matrix1"/>
    <dgm:cxn modelId="{56C643CA-39AA-48F6-95C5-967C9A376962}" type="presParOf" srcId="{2501968F-DFC3-4593-9394-87B28A865563}" destId="{1DCE7407-73CC-451F-B3F4-76CDCA4EAC3D}" srcOrd="6" destOrd="0" presId="urn:microsoft.com/office/officeart/2005/8/layout/matrix1"/>
    <dgm:cxn modelId="{1952BB06-968D-4635-9C1A-BE756709461E}" type="presParOf" srcId="{2501968F-DFC3-4593-9394-87B28A865563}" destId="{DA1AEE41-B4DA-4609-BEC7-E823BFBEA413}" srcOrd="7" destOrd="0" presId="urn:microsoft.com/office/officeart/2005/8/layout/matrix1"/>
    <dgm:cxn modelId="{05254886-7892-41EF-91C1-03BC72864044}" type="presParOf" srcId="{7F484CB9-5671-44F6-A411-A7823572A0BB}" destId="{169CC762-78DA-4196-8D1D-F938DF8D184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63E538-CBC2-4860-87CD-0CBA2463EEA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A5DC42-EEAE-4509-8B29-4D3A647E842C}">
      <dgm:prSet phldrT="[Text]"/>
      <dgm:spPr>
        <a:solidFill>
          <a:srgbClr val="168DB3"/>
        </a:solidFill>
      </dgm:spPr>
      <dgm:t>
        <a:bodyPr/>
        <a:lstStyle/>
        <a:p>
          <a:r>
            <a:rPr lang="en-US" dirty="0"/>
            <a:t>RIO GRANDE</a:t>
          </a:r>
        </a:p>
      </dgm:t>
    </dgm:pt>
    <dgm:pt modelId="{36D144B7-EA53-4B76-B289-28ECDDA2875E}" type="parTrans" cxnId="{D1C638DA-CDF9-4881-9081-11123F1DF96D}">
      <dgm:prSet/>
      <dgm:spPr/>
      <dgm:t>
        <a:bodyPr/>
        <a:lstStyle/>
        <a:p>
          <a:endParaRPr lang="en-US"/>
        </a:p>
      </dgm:t>
    </dgm:pt>
    <dgm:pt modelId="{FB4DAD8B-DD12-4158-824F-3977511CAD99}" type="sibTrans" cxnId="{D1C638DA-CDF9-4881-9081-11123F1DF96D}">
      <dgm:prSet/>
      <dgm:spPr/>
      <dgm:t>
        <a:bodyPr/>
        <a:lstStyle/>
        <a:p>
          <a:endParaRPr lang="en-US"/>
        </a:p>
      </dgm:t>
    </dgm:pt>
    <dgm:pt modelId="{B48B1DFD-CF5D-4472-9793-27749D754FD3}">
      <dgm:prSet phldrT="[Text]"/>
      <dgm:spPr>
        <a:solidFill>
          <a:srgbClr val="168DB3"/>
        </a:solidFill>
      </dgm:spPr>
      <dgm:t>
        <a:bodyPr/>
        <a:lstStyle/>
        <a:p>
          <a:r>
            <a:rPr lang="en-US" dirty="0"/>
            <a:t>TOLHUIN</a:t>
          </a:r>
        </a:p>
      </dgm:t>
    </dgm:pt>
    <dgm:pt modelId="{A2B7348D-0C1C-455E-84E3-4998D25C2342}" type="parTrans" cxnId="{BF0316E3-483B-47FC-BE98-4ED37B98C5ED}">
      <dgm:prSet/>
      <dgm:spPr/>
      <dgm:t>
        <a:bodyPr/>
        <a:lstStyle/>
        <a:p>
          <a:endParaRPr lang="en-US"/>
        </a:p>
      </dgm:t>
    </dgm:pt>
    <dgm:pt modelId="{C4DB49FE-D904-48B1-95E9-BBF1586B9CE8}" type="sibTrans" cxnId="{BF0316E3-483B-47FC-BE98-4ED37B98C5ED}">
      <dgm:prSet/>
      <dgm:spPr/>
      <dgm:t>
        <a:bodyPr/>
        <a:lstStyle/>
        <a:p>
          <a:endParaRPr lang="en-US"/>
        </a:p>
      </dgm:t>
    </dgm:pt>
    <dgm:pt modelId="{F777FF94-B7E0-4928-AE66-BB4C0DABBAE4}">
      <dgm:prSet phldrT="[Text]"/>
      <dgm:spPr>
        <a:solidFill>
          <a:srgbClr val="168DB3"/>
        </a:solidFill>
      </dgm:spPr>
      <dgm:t>
        <a:bodyPr/>
        <a:lstStyle/>
        <a:p>
          <a:r>
            <a:rPr lang="en-US" dirty="0"/>
            <a:t>PUERTO ALMANZA</a:t>
          </a:r>
        </a:p>
      </dgm:t>
    </dgm:pt>
    <dgm:pt modelId="{1A61AF88-0388-4815-9242-243B7CD41B4A}" type="parTrans" cxnId="{D03613B6-A576-4789-A136-7046C709D185}">
      <dgm:prSet/>
      <dgm:spPr/>
      <dgm:t>
        <a:bodyPr/>
        <a:lstStyle/>
        <a:p>
          <a:endParaRPr lang="en-US"/>
        </a:p>
      </dgm:t>
    </dgm:pt>
    <dgm:pt modelId="{E40BBCD4-80C5-4BD4-ADFE-C2443C2AE57A}" type="sibTrans" cxnId="{D03613B6-A576-4789-A136-7046C709D185}">
      <dgm:prSet/>
      <dgm:spPr/>
      <dgm:t>
        <a:bodyPr/>
        <a:lstStyle/>
        <a:p>
          <a:endParaRPr lang="en-US"/>
        </a:p>
      </dgm:t>
    </dgm:pt>
    <dgm:pt modelId="{B6B13D88-09EF-4175-8041-026E5278F144}">
      <dgm:prSet/>
      <dgm:spPr>
        <a:solidFill>
          <a:srgbClr val="168DB3"/>
        </a:solidFill>
      </dgm:spPr>
      <dgm:t>
        <a:bodyPr/>
        <a:lstStyle/>
        <a:p>
          <a:r>
            <a:rPr lang="en-US" dirty="0"/>
            <a:t>USHUAIA</a:t>
          </a:r>
        </a:p>
      </dgm:t>
    </dgm:pt>
    <dgm:pt modelId="{B78533E2-BC90-4DD7-924A-CE6C295B4708}" type="parTrans" cxnId="{FB8221F2-A637-4CC7-B8C4-1EF6BF9F414F}">
      <dgm:prSet/>
      <dgm:spPr/>
      <dgm:t>
        <a:bodyPr/>
        <a:lstStyle/>
        <a:p>
          <a:endParaRPr lang="en-US"/>
        </a:p>
      </dgm:t>
    </dgm:pt>
    <dgm:pt modelId="{E440D854-F9A6-4B0D-8022-67F4564B1992}" type="sibTrans" cxnId="{FB8221F2-A637-4CC7-B8C4-1EF6BF9F414F}">
      <dgm:prSet/>
      <dgm:spPr/>
      <dgm:t>
        <a:bodyPr/>
        <a:lstStyle/>
        <a:p>
          <a:endParaRPr lang="en-US"/>
        </a:p>
      </dgm:t>
    </dgm:pt>
    <dgm:pt modelId="{A86A7C58-DA03-41FA-B2D2-1864C30B120E}" type="pres">
      <dgm:prSet presAssocID="{9463E538-CBC2-4860-87CD-0CBA2463EEAE}" presName="Name0" presStyleCnt="0">
        <dgm:presLayoutVars>
          <dgm:dir/>
          <dgm:resizeHandles val="exact"/>
        </dgm:presLayoutVars>
      </dgm:prSet>
      <dgm:spPr/>
    </dgm:pt>
    <dgm:pt modelId="{D6B530C2-FA5D-4582-8E52-D021AFF9CDE8}" type="pres">
      <dgm:prSet presAssocID="{B3A5DC42-EEAE-4509-8B29-4D3A647E842C}" presName="composite" presStyleCnt="0"/>
      <dgm:spPr/>
    </dgm:pt>
    <dgm:pt modelId="{7FE63A30-9171-4148-A0DF-90D22C11BF65}" type="pres">
      <dgm:prSet presAssocID="{B3A5DC42-EEAE-4509-8B29-4D3A647E842C}" presName="rect1" presStyleLbl="b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</dgm:spPr>
    </dgm:pt>
    <dgm:pt modelId="{2A75103E-561D-4364-B967-BD5FD9577494}" type="pres">
      <dgm:prSet presAssocID="{B3A5DC42-EEAE-4509-8B29-4D3A647E842C}" presName="wedgeRectCallout1" presStyleLbl="node1" presStyleIdx="0" presStyleCnt="4" custLinFactNeighborX="-4435">
        <dgm:presLayoutVars>
          <dgm:bulletEnabled val="1"/>
        </dgm:presLayoutVars>
      </dgm:prSet>
      <dgm:spPr/>
    </dgm:pt>
    <dgm:pt modelId="{A46C0797-2E61-44E8-BFEF-FB63401219D2}" type="pres">
      <dgm:prSet presAssocID="{FB4DAD8B-DD12-4158-824F-3977511CAD99}" presName="sibTrans" presStyleCnt="0"/>
      <dgm:spPr/>
    </dgm:pt>
    <dgm:pt modelId="{1A1581BB-5921-4FD1-9E4F-2591CBDE4F76}" type="pres">
      <dgm:prSet presAssocID="{B48B1DFD-CF5D-4472-9793-27749D754FD3}" presName="composite" presStyleCnt="0"/>
      <dgm:spPr/>
    </dgm:pt>
    <dgm:pt modelId="{68CE5D09-E048-4275-AB35-EF0042CEBAF7}" type="pres">
      <dgm:prSet presAssocID="{B48B1DFD-CF5D-4472-9793-27749D754FD3}" presName="rect1" presStyleLbl="b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</dgm:spPr>
    </dgm:pt>
    <dgm:pt modelId="{1DC324D7-ADD3-4A9A-9087-686E57CBDB34}" type="pres">
      <dgm:prSet presAssocID="{B48B1DFD-CF5D-4472-9793-27749D754FD3}" presName="wedgeRectCallout1" presStyleLbl="node1" presStyleIdx="1" presStyleCnt="4" custLinFactNeighborX="-3548">
        <dgm:presLayoutVars>
          <dgm:bulletEnabled val="1"/>
        </dgm:presLayoutVars>
      </dgm:prSet>
      <dgm:spPr/>
    </dgm:pt>
    <dgm:pt modelId="{44891F7F-DB7E-4E56-BA17-201879B53B8B}" type="pres">
      <dgm:prSet presAssocID="{C4DB49FE-D904-48B1-95E9-BBF1586B9CE8}" presName="sibTrans" presStyleCnt="0"/>
      <dgm:spPr/>
    </dgm:pt>
    <dgm:pt modelId="{BCD5DFBB-F690-4F82-B58D-CA72146FDECA}" type="pres">
      <dgm:prSet presAssocID="{B6B13D88-09EF-4175-8041-026E5278F144}" presName="composite" presStyleCnt="0"/>
      <dgm:spPr/>
    </dgm:pt>
    <dgm:pt modelId="{B2DB1B6D-3EBF-4F54-A4C1-3B4312223BBC}" type="pres">
      <dgm:prSet presAssocID="{B6B13D88-09EF-4175-8041-026E5278F144}" presName="rect1" presStyleLbl="b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46C02DD7-C14C-4EC6-B4A7-818542F85325}" type="pres">
      <dgm:prSet presAssocID="{B6B13D88-09EF-4175-8041-026E5278F144}" presName="wedgeRectCallout1" presStyleLbl="node1" presStyleIdx="2" presStyleCnt="4" custLinFactNeighborX="-4435">
        <dgm:presLayoutVars>
          <dgm:bulletEnabled val="1"/>
        </dgm:presLayoutVars>
      </dgm:prSet>
      <dgm:spPr/>
    </dgm:pt>
    <dgm:pt modelId="{2B8D8E1F-C85E-49ED-B37E-072A5BAB5DE5}" type="pres">
      <dgm:prSet presAssocID="{E440D854-F9A6-4B0D-8022-67F4564B1992}" presName="sibTrans" presStyleCnt="0"/>
      <dgm:spPr/>
    </dgm:pt>
    <dgm:pt modelId="{89F0F100-A298-48D7-BA75-AC6B5743BA00}" type="pres">
      <dgm:prSet presAssocID="{F777FF94-B7E0-4928-AE66-BB4C0DABBAE4}" presName="composite" presStyleCnt="0"/>
      <dgm:spPr/>
    </dgm:pt>
    <dgm:pt modelId="{B596F094-0E44-40BE-8FCA-F15C80F02052}" type="pres">
      <dgm:prSet presAssocID="{F777FF94-B7E0-4928-AE66-BB4C0DABBAE4}" presName="rect1" presStyleLbl="b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33000" b="-33000"/>
          </a:stretch>
        </a:blipFill>
      </dgm:spPr>
    </dgm:pt>
    <dgm:pt modelId="{A726F931-CA4A-4811-9AC4-C8764B21EF3A}" type="pres">
      <dgm:prSet presAssocID="{F777FF94-B7E0-4928-AE66-BB4C0DABBAE4}" presName="wedgeRectCallout1" presStyleLbl="node1" presStyleIdx="3" presStyleCnt="4" custLinFactNeighborX="-3548">
        <dgm:presLayoutVars>
          <dgm:bulletEnabled val="1"/>
        </dgm:presLayoutVars>
      </dgm:prSet>
      <dgm:spPr/>
    </dgm:pt>
  </dgm:ptLst>
  <dgm:cxnLst>
    <dgm:cxn modelId="{2CFE666B-53F9-4837-84CE-F6D4892C5FB9}" type="presOf" srcId="{B3A5DC42-EEAE-4509-8B29-4D3A647E842C}" destId="{2A75103E-561D-4364-B967-BD5FD9577494}" srcOrd="0" destOrd="0" presId="urn:microsoft.com/office/officeart/2008/layout/BendingPictureCaptionList"/>
    <dgm:cxn modelId="{AAC1BC82-A810-479B-A9D2-8579A86213CC}" type="presOf" srcId="{9463E538-CBC2-4860-87CD-0CBA2463EEAE}" destId="{A86A7C58-DA03-41FA-B2D2-1864C30B120E}" srcOrd="0" destOrd="0" presId="urn:microsoft.com/office/officeart/2008/layout/BendingPictureCaptionList"/>
    <dgm:cxn modelId="{9CC99096-9B6B-4CF3-8C20-6855767C454F}" type="presOf" srcId="{B6B13D88-09EF-4175-8041-026E5278F144}" destId="{46C02DD7-C14C-4EC6-B4A7-818542F85325}" srcOrd="0" destOrd="0" presId="urn:microsoft.com/office/officeart/2008/layout/BendingPictureCaptionList"/>
    <dgm:cxn modelId="{D03613B6-A576-4789-A136-7046C709D185}" srcId="{9463E538-CBC2-4860-87CD-0CBA2463EEAE}" destId="{F777FF94-B7E0-4928-AE66-BB4C0DABBAE4}" srcOrd="3" destOrd="0" parTransId="{1A61AF88-0388-4815-9242-243B7CD41B4A}" sibTransId="{E40BBCD4-80C5-4BD4-ADFE-C2443C2AE57A}"/>
    <dgm:cxn modelId="{9F1C54D9-73DF-4248-BC29-9DC835C04F64}" type="presOf" srcId="{B48B1DFD-CF5D-4472-9793-27749D754FD3}" destId="{1DC324D7-ADD3-4A9A-9087-686E57CBDB34}" srcOrd="0" destOrd="0" presId="urn:microsoft.com/office/officeart/2008/layout/BendingPictureCaptionList"/>
    <dgm:cxn modelId="{D1C638DA-CDF9-4881-9081-11123F1DF96D}" srcId="{9463E538-CBC2-4860-87CD-0CBA2463EEAE}" destId="{B3A5DC42-EEAE-4509-8B29-4D3A647E842C}" srcOrd="0" destOrd="0" parTransId="{36D144B7-EA53-4B76-B289-28ECDDA2875E}" sibTransId="{FB4DAD8B-DD12-4158-824F-3977511CAD99}"/>
    <dgm:cxn modelId="{BF0316E3-483B-47FC-BE98-4ED37B98C5ED}" srcId="{9463E538-CBC2-4860-87CD-0CBA2463EEAE}" destId="{B48B1DFD-CF5D-4472-9793-27749D754FD3}" srcOrd="1" destOrd="0" parTransId="{A2B7348D-0C1C-455E-84E3-4998D25C2342}" sibTransId="{C4DB49FE-D904-48B1-95E9-BBF1586B9CE8}"/>
    <dgm:cxn modelId="{FB8221F2-A637-4CC7-B8C4-1EF6BF9F414F}" srcId="{9463E538-CBC2-4860-87CD-0CBA2463EEAE}" destId="{B6B13D88-09EF-4175-8041-026E5278F144}" srcOrd="2" destOrd="0" parTransId="{B78533E2-BC90-4DD7-924A-CE6C295B4708}" sibTransId="{E440D854-F9A6-4B0D-8022-67F4564B1992}"/>
    <dgm:cxn modelId="{2A1F41F2-C8BE-49FE-86C7-164951236F8E}" type="presOf" srcId="{F777FF94-B7E0-4928-AE66-BB4C0DABBAE4}" destId="{A726F931-CA4A-4811-9AC4-C8764B21EF3A}" srcOrd="0" destOrd="0" presId="urn:microsoft.com/office/officeart/2008/layout/BendingPictureCaptionList"/>
    <dgm:cxn modelId="{9AE98D61-44A1-4703-9D3C-8C700B7F5BCD}" type="presParOf" srcId="{A86A7C58-DA03-41FA-B2D2-1864C30B120E}" destId="{D6B530C2-FA5D-4582-8E52-D021AFF9CDE8}" srcOrd="0" destOrd="0" presId="urn:microsoft.com/office/officeart/2008/layout/BendingPictureCaptionList"/>
    <dgm:cxn modelId="{800FE59D-CA97-46A6-B37C-B299C945D952}" type="presParOf" srcId="{D6B530C2-FA5D-4582-8E52-D021AFF9CDE8}" destId="{7FE63A30-9171-4148-A0DF-90D22C11BF65}" srcOrd="0" destOrd="0" presId="urn:microsoft.com/office/officeart/2008/layout/BendingPictureCaptionList"/>
    <dgm:cxn modelId="{873BB1FB-6085-48F0-9A2C-88DE3CE3F6F8}" type="presParOf" srcId="{D6B530C2-FA5D-4582-8E52-D021AFF9CDE8}" destId="{2A75103E-561D-4364-B967-BD5FD9577494}" srcOrd="1" destOrd="0" presId="urn:microsoft.com/office/officeart/2008/layout/BendingPictureCaptionList"/>
    <dgm:cxn modelId="{830C89C1-47C4-400D-9105-80CBF6886314}" type="presParOf" srcId="{A86A7C58-DA03-41FA-B2D2-1864C30B120E}" destId="{A46C0797-2E61-44E8-BFEF-FB63401219D2}" srcOrd="1" destOrd="0" presId="urn:microsoft.com/office/officeart/2008/layout/BendingPictureCaptionList"/>
    <dgm:cxn modelId="{E6743BE5-2675-486C-ACD2-2C0ECE8DE286}" type="presParOf" srcId="{A86A7C58-DA03-41FA-B2D2-1864C30B120E}" destId="{1A1581BB-5921-4FD1-9E4F-2591CBDE4F76}" srcOrd="2" destOrd="0" presId="urn:microsoft.com/office/officeart/2008/layout/BendingPictureCaptionList"/>
    <dgm:cxn modelId="{C5F468FB-3D0F-497B-A490-A67BAAAD7F79}" type="presParOf" srcId="{1A1581BB-5921-4FD1-9E4F-2591CBDE4F76}" destId="{68CE5D09-E048-4275-AB35-EF0042CEBAF7}" srcOrd="0" destOrd="0" presId="urn:microsoft.com/office/officeart/2008/layout/BendingPictureCaptionList"/>
    <dgm:cxn modelId="{78B283E1-B826-458C-8110-0EE39DBE7628}" type="presParOf" srcId="{1A1581BB-5921-4FD1-9E4F-2591CBDE4F76}" destId="{1DC324D7-ADD3-4A9A-9087-686E57CBDB34}" srcOrd="1" destOrd="0" presId="urn:microsoft.com/office/officeart/2008/layout/BendingPictureCaptionList"/>
    <dgm:cxn modelId="{13CAB557-988E-48A5-B4F1-264538D2907F}" type="presParOf" srcId="{A86A7C58-DA03-41FA-B2D2-1864C30B120E}" destId="{44891F7F-DB7E-4E56-BA17-201879B53B8B}" srcOrd="3" destOrd="0" presId="urn:microsoft.com/office/officeart/2008/layout/BendingPictureCaptionList"/>
    <dgm:cxn modelId="{6E244F1E-B539-4296-B9D9-BB80DF5F4173}" type="presParOf" srcId="{A86A7C58-DA03-41FA-B2D2-1864C30B120E}" destId="{BCD5DFBB-F690-4F82-B58D-CA72146FDECA}" srcOrd="4" destOrd="0" presId="urn:microsoft.com/office/officeart/2008/layout/BendingPictureCaptionList"/>
    <dgm:cxn modelId="{7CE72EBE-B5D3-4E11-BB74-EA801A693C6B}" type="presParOf" srcId="{BCD5DFBB-F690-4F82-B58D-CA72146FDECA}" destId="{B2DB1B6D-3EBF-4F54-A4C1-3B4312223BBC}" srcOrd="0" destOrd="0" presId="urn:microsoft.com/office/officeart/2008/layout/BendingPictureCaptionList"/>
    <dgm:cxn modelId="{723EBCB2-7AAD-4D53-8A1D-B2F6440B98A2}" type="presParOf" srcId="{BCD5DFBB-F690-4F82-B58D-CA72146FDECA}" destId="{46C02DD7-C14C-4EC6-B4A7-818542F85325}" srcOrd="1" destOrd="0" presId="urn:microsoft.com/office/officeart/2008/layout/BendingPictureCaptionList"/>
    <dgm:cxn modelId="{7EA8171F-4403-405B-ABCB-CAE57F744F61}" type="presParOf" srcId="{A86A7C58-DA03-41FA-B2D2-1864C30B120E}" destId="{2B8D8E1F-C85E-49ED-B37E-072A5BAB5DE5}" srcOrd="5" destOrd="0" presId="urn:microsoft.com/office/officeart/2008/layout/BendingPictureCaptionList"/>
    <dgm:cxn modelId="{07B8C929-CA76-46F4-819C-3F84226569DE}" type="presParOf" srcId="{A86A7C58-DA03-41FA-B2D2-1864C30B120E}" destId="{89F0F100-A298-48D7-BA75-AC6B5743BA00}" srcOrd="6" destOrd="0" presId="urn:microsoft.com/office/officeart/2008/layout/BendingPictureCaptionList"/>
    <dgm:cxn modelId="{D9D783DA-6FB4-4BAD-BFA4-7BE528F3252C}" type="presParOf" srcId="{89F0F100-A298-48D7-BA75-AC6B5743BA00}" destId="{B596F094-0E44-40BE-8FCA-F15C80F02052}" srcOrd="0" destOrd="0" presId="urn:microsoft.com/office/officeart/2008/layout/BendingPictureCaptionList"/>
    <dgm:cxn modelId="{61368FF1-C6C2-4E7A-A625-D89148495F6F}" type="presParOf" srcId="{89F0F100-A298-48D7-BA75-AC6B5743BA00}" destId="{A726F931-CA4A-4811-9AC4-C8764B21EF3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E7171E-5F27-4C72-ABE7-A266C4BFD9D0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80A117E-3E3A-4DFD-B437-C666B3AC31DF}">
      <dgm:prSet phldrT="[Text]" custT="1"/>
      <dgm:spPr/>
      <dgm:t>
        <a:bodyPr vert="vert270"/>
        <a:lstStyle/>
        <a:p>
          <a:r>
            <a:rPr lang="en-US" sz="3600" dirty="0">
              <a:latin typeface="Avenir Black"/>
            </a:rPr>
            <a:t>FACTS</a:t>
          </a:r>
        </a:p>
      </dgm:t>
    </dgm:pt>
    <dgm:pt modelId="{73C9B1ED-E7E2-4445-8511-A16C8E22A0D8}" type="parTrans" cxnId="{56CCFCCF-B8C5-4274-9569-4E89C8B6DD90}">
      <dgm:prSet/>
      <dgm:spPr/>
      <dgm:t>
        <a:bodyPr/>
        <a:lstStyle/>
        <a:p>
          <a:endParaRPr lang="en-US"/>
        </a:p>
      </dgm:t>
    </dgm:pt>
    <dgm:pt modelId="{C172D90D-A923-427E-86A5-E86EA316989E}" type="sibTrans" cxnId="{56CCFCCF-B8C5-4274-9569-4E89C8B6DD90}">
      <dgm:prSet/>
      <dgm:spPr/>
      <dgm:t>
        <a:bodyPr/>
        <a:lstStyle/>
        <a:p>
          <a:endParaRPr lang="en-US"/>
        </a:p>
      </dgm:t>
    </dgm:pt>
    <dgm:pt modelId="{35D7307A-05E8-4CF9-AD4E-81F4C98FECAC}">
      <dgm:prSet phldrT="[Text]" custT="1"/>
      <dgm:spPr/>
      <dgm:t>
        <a:bodyPr/>
        <a:lstStyle/>
        <a:p>
          <a:r>
            <a:rPr lang="en-US" sz="3200" dirty="0">
              <a:latin typeface="Avenir Black"/>
            </a:rPr>
            <a:t>Renewable Energy </a:t>
          </a:r>
        </a:p>
      </dgm:t>
    </dgm:pt>
    <dgm:pt modelId="{73644E20-26CD-4267-893B-8C585D943709}" type="parTrans" cxnId="{9F0F0F01-F93D-4CA1-99FA-E65E855E5331}">
      <dgm:prSet/>
      <dgm:spPr/>
      <dgm:t>
        <a:bodyPr/>
        <a:lstStyle/>
        <a:p>
          <a:endParaRPr lang="en-US"/>
        </a:p>
      </dgm:t>
    </dgm:pt>
    <dgm:pt modelId="{B27354D8-5654-4CBB-BEB6-90F3C9F29859}" type="sibTrans" cxnId="{9F0F0F01-F93D-4CA1-99FA-E65E855E5331}">
      <dgm:prSet/>
      <dgm:spPr/>
      <dgm:t>
        <a:bodyPr/>
        <a:lstStyle/>
        <a:p>
          <a:endParaRPr lang="en-US"/>
        </a:p>
      </dgm:t>
    </dgm:pt>
    <dgm:pt modelId="{3AEE8303-73EC-49BE-AC4B-CA6E39A46F37}">
      <dgm:prSet phldrT="[Text]" custT="1"/>
      <dgm:spPr/>
      <dgm:t>
        <a:bodyPr/>
        <a:lstStyle/>
        <a:p>
          <a:r>
            <a:rPr lang="en-GB" sz="3200" dirty="0">
              <a:latin typeface="Avenir Black"/>
            </a:rPr>
            <a:t>Water &amp; Sanitation</a:t>
          </a:r>
          <a:endParaRPr lang="en-US" sz="3200" dirty="0">
            <a:latin typeface="Avenir Black"/>
          </a:endParaRPr>
        </a:p>
      </dgm:t>
    </dgm:pt>
    <dgm:pt modelId="{3A0DE35C-4C51-48BF-B57D-499CF2672B2D}" type="parTrans" cxnId="{499F6076-3784-4BD0-8EE9-F0DC4E3CF4B5}">
      <dgm:prSet/>
      <dgm:spPr/>
      <dgm:t>
        <a:bodyPr/>
        <a:lstStyle/>
        <a:p>
          <a:endParaRPr lang="en-US"/>
        </a:p>
      </dgm:t>
    </dgm:pt>
    <dgm:pt modelId="{BCA43B04-EBFE-400E-86C5-A85BE7B5AB30}" type="sibTrans" cxnId="{499F6076-3784-4BD0-8EE9-F0DC4E3CF4B5}">
      <dgm:prSet/>
      <dgm:spPr/>
      <dgm:t>
        <a:bodyPr/>
        <a:lstStyle/>
        <a:p>
          <a:endParaRPr lang="en-US"/>
        </a:p>
      </dgm:t>
    </dgm:pt>
    <dgm:pt modelId="{A03CC6AB-AC0F-48F7-9058-0743AC27847D}">
      <dgm:prSet phldrT="[Text]" custT="1"/>
      <dgm:spPr/>
      <dgm:t>
        <a:bodyPr/>
        <a:lstStyle/>
        <a:p>
          <a:r>
            <a:rPr lang="en-GB" sz="3200" dirty="0">
              <a:latin typeface="Avenir Black"/>
            </a:rPr>
            <a:t>Waste management</a:t>
          </a:r>
          <a:endParaRPr lang="en-US" sz="3200" dirty="0">
            <a:latin typeface="Avenir Black"/>
          </a:endParaRPr>
        </a:p>
      </dgm:t>
    </dgm:pt>
    <dgm:pt modelId="{85544DAF-9B4F-4467-8AFE-649650B7B0D1}" type="parTrans" cxnId="{F1378EDD-B800-45BA-A46E-2715872DF623}">
      <dgm:prSet/>
      <dgm:spPr/>
      <dgm:t>
        <a:bodyPr/>
        <a:lstStyle/>
        <a:p>
          <a:endParaRPr lang="en-US"/>
        </a:p>
      </dgm:t>
    </dgm:pt>
    <dgm:pt modelId="{5A7BBB73-CFA2-4EAE-BEAD-DDB0B1D24BFC}" type="sibTrans" cxnId="{F1378EDD-B800-45BA-A46E-2715872DF623}">
      <dgm:prSet/>
      <dgm:spPr/>
      <dgm:t>
        <a:bodyPr/>
        <a:lstStyle/>
        <a:p>
          <a:endParaRPr lang="en-US"/>
        </a:p>
      </dgm:t>
    </dgm:pt>
    <dgm:pt modelId="{AC8B49B1-F9D5-4DF5-BE2B-0E78024E7A79}">
      <dgm:prSet custT="1"/>
      <dgm:spPr/>
      <dgm:t>
        <a:bodyPr/>
        <a:lstStyle/>
        <a:p>
          <a:r>
            <a:rPr lang="en-GB" sz="3200" dirty="0">
              <a:latin typeface="Avenir Black"/>
            </a:rPr>
            <a:t>Protected Areas</a:t>
          </a:r>
          <a:endParaRPr lang="en-US" sz="3200" dirty="0">
            <a:latin typeface="Avenir Black"/>
          </a:endParaRPr>
        </a:p>
      </dgm:t>
    </dgm:pt>
    <dgm:pt modelId="{2B8A6357-2227-4167-8F43-76DC950EFB80}" type="parTrans" cxnId="{5B396579-97E1-4BDE-B26A-F39A8173D79D}">
      <dgm:prSet/>
      <dgm:spPr/>
      <dgm:t>
        <a:bodyPr/>
        <a:lstStyle/>
        <a:p>
          <a:endParaRPr lang="en-US"/>
        </a:p>
      </dgm:t>
    </dgm:pt>
    <dgm:pt modelId="{C2CDD174-419A-49F2-B138-45AE0D2535E9}" type="sibTrans" cxnId="{5B396579-97E1-4BDE-B26A-F39A8173D79D}">
      <dgm:prSet/>
      <dgm:spPr/>
      <dgm:t>
        <a:bodyPr/>
        <a:lstStyle/>
        <a:p>
          <a:endParaRPr lang="en-US"/>
        </a:p>
      </dgm:t>
    </dgm:pt>
    <dgm:pt modelId="{6521D0E5-1324-4A30-88D2-74AB66FDEC15}">
      <dgm:prSet custT="1"/>
      <dgm:spPr/>
      <dgm:t>
        <a:bodyPr/>
        <a:lstStyle/>
        <a:p>
          <a:r>
            <a:rPr lang="en-US" sz="3200" dirty="0">
              <a:latin typeface="Avenir Black"/>
            </a:rPr>
            <a:t>Environmental issues</a:t>
          </a:r>
        </a:p>
      </dgm:t>
    </dgm:pt>
    <dgm:pt modelId="{4FA7A255-AF5B-46ED-9A25-CEB6B46A9166}" type="parTrans" cxnId="{99B49465-F2AC-4474-B51B-794682820397}">
      <dgm:prSet/>
      <dgm:spPr/>
      <dgm:t>
        <a:bodyPr/>
        <a:lstStyle/>
        <a:p>
          <a:endParaRPr lang="en-US"/>
        </a:p>
      </dgm:t>
    </dgm:pt>
    <dgm:pt modelId="{22CE53EE-7C39-48B2-AB7F-EB504B44F0F8}" type="sibTrans" cxnId="{99B49465-F2AC-4474-B51B-794682820397}">
      <dgm:prSet/>
      <dgm:spPr/>
      <dgm:t>
        <a:bodyPr/>
        <a:lstStyle/>
        <a:p>
          <a:endParaRPr lang="en-US"/>
        </a:p>
      </dgm:t>
    </dgm:pt>
    <dgm:pt modelId="{BBACE76C-CD6A-4483-AF2D-EC4E232A43A2}">
      <dgm:prSet custT="1"/>
      <dgm:spPr/>
      <dgm:t>
        <a:bodyPr/>
        <a:lstStyle/>
        <a:p>
          <a:r>
            <a:rPr lang="en-GB" sz="3200" dirty="0">
              <a:latin typeface="Avenir Black"/>
            </a:rPr>
            <a:t>Accessibility</a:t>
          </a:r>
          <a:endParaRPr lang="en-US" sz="3200" dirty="0">
            <a:latin typeface="Avenir Black"/>
          </a:endParaRPr>
        </a:p>
      </dgm:t>
    </dgm:pt>
    <dgm:pt modelId="{B038635B-EF57-4474-A0F5-DB9C9AA1033D}" type="parTrans" cxnId="{2FF94EA3-0CF0-494B-BECE-D021CC1FD979}">
      <dgm:prSet/>
      <dgm:spPr/>
      <dgm:t>
        <a:bodyPr/>
        <a:lstStyle/>
        <a:p>
          <a:endParaRPr lang="en-US"/>
        </a:p>
      </dgm:t>
    </dgm:pt>
    <dgm:pt modelId="{2E2B9B8B-5F79-4A35-8FD5-80F80EE7E8EA}" type="sibTrans" cxnId="{2FF94EA3-0CF0-494B-BECE-D021CC1FD979}">
      <dgm:prSet/>
      <dgm:spPr/>
      <dgm:t>
        <a:bodyPr/>
        <a:lstStyle/>
        <a:p>
          <a:endParaRPr lang="en-US"/>
        </a:p>
      </dgm:t>
    </dgm:pt>
    <dgm:pt modelId="{42F56995-4F7F-45E3-9E46-7D29CAFE1F36}">
      <dgm:prSet custT="1"/>
      <dgm:spPr/>
      <dgm:t>
        <a:bodyPr/>
        <a:lstStyle/>
        <a:p>
          <a:r>
            <a:rPr lang="en-GB" sz="3200" dirty="0">
              <a:latin typeface="Avenir Black"/>
            </a:rPr>
            <a:t>Mobility</a:t>
          </a:r>
          <a:endParaRPr lang="en-US" sz="3200" dirty="0">
            <a:latin typeface="Avenir Black"/>
          </a:endParaRPr>
        </a:p>
      </dgm:t>
    </dgm:pt>
    <dgm:pt modelId="{84A3326D-CF2C-4441-AC9E-3CF6293B0D57}" type="parTrans" cxnId="{26FB0D21-046B-45B9-9A10-A9F26EFB8AAD}">
      <dgm:prSet/>
      <dgm:spPr/>
      <dgm:t>
        <a:bodyPr/>
        <a:lstStyle/>
        <a:p>
          <a:endParaRPr lang="en-US"/>
        </a:p>
      </dgm:t>
    </dgm:pt>
    <dgm:pt modelId="{011C899C-13B2-45C1-BA07-3D35CF9907E1}" type="sibTrans" cxnId="{26FB0D21-046B-45B9-9A10-A9F26EFB8AAD}">
      <dgm:prSet/>
      <dgm:spPr/>
      <dgm:t>
        <a:bodyPr/>
        <a:lstStyle/>
        <a:p>
          <a:endParaRPr lang="en-US"/>
        </a:p>
      </dgm:t>
    </dgm:pt>
    <dgm:pt modelId="{EE70BDC3-30E5-4BE1-AA76-51B04D5AFFF6}" type="pres">
      <dgm:prSet presAssocID="{A4E7171E-5F27-4C72-ABE7-A266C4BFD9D0}" presName="vert0" presStyleCnt="0">
        <dgm:presLayoutVars>
          <dgm:dir/>
          <dgm:animOne val="branch"/>
          <dgm:animLvl val="lvl"/>
        </dgm:presLayoutVars>
      </dgm:prSet>
      <dgm:spPr/>
    </dgm:pt>
    <dgm:pt modelId="{877C4431-8B10-48F7-B202-FBA658A1BC83}" type="pres">
      <dgm:prSet presAssocID="{580A117E-3E3A-4DFD-B437-C666B3AC31DF}" presName="thickLine" presStyleLbl="alignNode1" presStyleIdx="0" presStyleCnt="1"/>
      <dgm:spPr/>
    </dgm:pt>
    <dgm:pt modelId="{930E6D52-6153-4014-823D-78B6A1FB7D08}" type="pres">
      <dgm:prSet presAssocID="{580A117E-3E3A-4DFD-B437-C666B3AC31DF}" presName="horz1" presStyleCnt="0"/>
      <dgm:spPr/>
    </dgm:pt>
    <dgm:pt modelId="{933D53D7-2EB2-4ED6-9E72-2F292A1A3655}" type="pres">
      <dgm:prSet presAssocID="{580A117E-3E3A-4DFD-B437-C666B3AC31DF}" presName="tx1" presStyleLbl="revTx" presStyleIdx="0" presStyleCnt="8"/>
      <dgm:spPr/>
    </dgm:pt>
    <dgm:pt modelId="{4D1F5CE9-36DB-49C9-BD6C-EAACE5B6573A}" type="pres">
      <dgm:prSet presAssocID="{580A117E-3E3A-4DFD-B437-C666B3AC31DF}" presName="vert1" presStyleCnt="0"/>
      <dgm:spPr/>
    </dgm:pt>
    <dgm:pt modelId="{B576FFFC-A268-44F2-92E8-C41EF2109736}" type="pres">
      <dgm:prSet presAssocID="{35D7307A-05E8-4CF9-AD4E-81F4C98FECAC}" presName="vertSpace2a" presStyleCnt="0"/>
      <dgm:spPr/>
    </dgm:pt>
    <dgm:pt modelId="{FA752AC4-D92A-4EF5-979E-F54A0A40D4F4}" type="pres">
      <dgm:prSet presAssocID="{35D7307A-05E8-4CF9-AD4E-81F4C98FECAC}" presName="horz2" presStyleCnt="0"/>
      <dgm:spPr/>
    </dgm:pt>
    <dgm:pt modelId="{5251A42C-CD9C-48BA-87BC-EC13765CAC52}" type="pres">
      <dgm:prSet presAssocID="{35D7307A-05E8-4CF9-AD4E-81F4C98FECAC}" presName="horzSpace2" presStyleCnt="0"/>
      <dgm:spPr/>
    </dgm:pt>
    <dgm:pt modelId="{FCD46101-A27D-4A97-B723-B7ED15B6E09C}" type="pres">
      <dgm:prSet presAssocID="{35D7307A-05E8-4CF9-AD4E-81F4C98FECAC}" presName="tx2" presStyleLbl="revTx" presStyleIdx="1" presStyleCnt="8" custScaleX="134896"/>
      <dgm:spPr/>
    </dgm:pt>
    <dgm:pt modelId="{9C701060-398C-41B6-A510-996C0CC5E9F2}" type="pres">
      <dgm:prSet presAssocID="{35D7307A-05E8-4CF9-AD4E-81F4C98FECAC}" presName="vert2" presStyleCnt="0"/>
      <dgm:spPr/>
    </dgm:pt>
    <dgm:pt modelId="{3184FD94-B754-46F3-8EB2-B7656721EEEB}" type="pres">
      <dgm:prSet presAssocID="{35D7307A-05E8-4CF9-AD4E-81F4C98FECAC}" presName="thinLine2b" presStyleLbl="callout" presStyleIdx="0" presStyleCnt="7"/>
      <dgm:spPr/>
    </dgm:pt>
    <dgm:pt modelId="{2DFEF266-A1F6-4C2C-916C-08E7BC13A2AB}" type="pres">
      <dgm:prSet presAssocID="{35D7307A-05E8-4CF9-AD4E-81F4C98FECAC}" presName="vertSpace2b" presStyleCnt="0"/>
      <dgm:spPr/>
    </dgm:pt>
    <dgm:pt modelId="{C87DFFB1-970C-484C-8889-8773A1F649D7}" type="pres">
      <dgm:prSet presAssocID="{3AEE8303-73EC-49BE-AC4B-CA6E39A46F37}" presName="horz2" presStyleCnt="0"/>
      <dgm:spPr/>
    </dgm:pt>
    <dgm:pt modelId="{7EBFC788-91E2-4C37-B1EA-6E59AFDF89A7}" type="pres">
      <dgm:prSet presAssocID="{3AEE8303-73EC-49BE-AC4B-CA6E39A46F37}" presName="horzSpace2" presStyleCnt="0"/>
      <dgm:spPr/>
    </dgm:pt>
    <dgm:pt modelId="{3A490320-0A6A-4907-B6BB-5BD59637F349}" type="pres">
      <dgm:prSet presAssocID="{3AEE8303-73EC-49BE-AC4B-CA6E39A46F37}" presName="tx2" presStyleLbl="revTx" presStyleIdx="2" presStyleCnt="8" custScaleX="129499"/>
      <dgm:spPr/>
    </dgm:pt>
    <dgm:pt modelId="{284DCCA9-7952-4C0E-9E0E-E5C6D36BB83C}" type="pres">
      <dgm:prSet presAssocID="{3AEE8303-73EC-49BE-AC4B-CA6E39A46F37}" presName="vert2" presStyleCnt="0"/>
      <dgm:spPr/>
    </dgm:pt>
    <dgm:pt modelId="{B9E7C9E0-8A69-4843-855E-2A7304EFAC95}" type="pres">
      <dgm:prSet presAssocID="{3AEE8303-73EC-49BE-AC4B-CA6E39A46F37}" presName="thinLine2b" presStyleLbl="callout" presStyleIdx="1" presStyleCnt="7"/>
      <dgm:spPr/>
    </dgm:pt>
    <dgm:pt modelId="{3BC5D558-AD8C-4951-9CC0-EC1BACF3AC4A}" type="pres">
      <dgm:prSet presAssocID="{3AEE8303-73EC-49BE-AC4B-CA6E39A46F37}" presName="vertSpace2b" presStyleCnt="0"/>
      <dgm:spPr/>
    </dgm:pt>
    <dgm:pt modelId="{8A7B12C1-C55D-419C-AB51-88FC69123593}" type="pres">
      <dgm:prSet presAssocID="{A03CC6AB-AC0F-48F7-9058-0743AC27847D}" presName="horz2" presStyleCnt="0"/>
      <dgm:spPr/>
    </dgm:pt>
    <dgm:pt modelId="{12D9C77B-7BC0-436F-859E-E0EAF9591074}" type="pres">
      <dgm:prSet presAssocID="{A03CC6AB-AC0F-48F7-9058-0743AC27847D}" presName="horzSpace2" presStyleCnt="0"/>
      <dgm:spPr/>
    </dgm:pt>
    <dgm:pt modelId="{2D55E1CF-787E-49F1-BE48-A0C112128225}" type="pres">
      <dgm:prSet presAssocID="{A03CC6AB-AC0F-48F7-9058-0743AC27847D}" presName="tx2" presStyleLbl="revTx" presStyleIdx="3" presStyleCnt="8" custScaleX="136450"/>
      <dgm:spPr/>
    </dgm:pt>
    <dgm:pt modelId="{EBBEE0AA-4759-4070-936F-C336C14F55C8}" type="pres">
      <dgm:prSet presAssocID="{A03CC6AB-AC0F-48F7-9058-0743AC27847D}" presName="vert2" presStyleCnt="0"/>
      <dgm:spPr/>
    </dgm:pt>
    <dgm:pt modelId="{6436B315-E104-4652-B948-3DC80D44A7A4}" type="pres">
      <dgm:prSet presAssocID="{A03CC6AB-AC0F-48F7-9058-0743AC27847D}" presName="thinLine2b" presStyleLbl="callout" presStyleIdx="2" presStyleCnt="7"/>
      <dgm:spPr/>
    </dgm:pt>
    <dgm:pt modelId="{A2191498-EB58-45FF-B118-97F4AEB869A0}" type="pres">
      <dgm:prSet presAssocID="{A03CC6AB-AC0F-48F7-9058-0743AC27847D}" presName="vertSpace2b" presStyleCnt="0"/>
      <dgm:spPr/>
    </dgm:pt>
    <dgm:pt modelId="{EED60D6B-CBED-4620-9E00-42C3443723D9}" type="pres">
      <dgm:prSet presAssocID="{42F56995-4F7F-45E3-9E46-7D29CAFE1F36}" presName="horz2" presStyleCnt="0"/>
      <dgm:spPr/>
    </dgm:pt>
    <dgm:pt modelId="{0A4DA50A-2BAC-497D-9F2E-B44659D694DD}" type="pres">
      <dgm:prSet presAssocID="{42F56995-4F7F-45E3-9E46-7D29CAFE1F36}" presName="horzSpace2" presStyleCnt="0"/>
      <dgm:spPr/>
    </dgm:pt>
    <dgm:pt modelId="{04ADC229-0739-44A1-B421-0B0788B9B06E}" type="pres">
      <dgm:prSet presAssocID="{42F56995-4F7F-45E3-9E46-7D29CAFE1F36}" presName="tx2" presStyleLbl="revTx" presStyleIdx="4" presStyleCnt="8"/>
      <dgm:spPr/>
    </dgm:pt>
    <dgm:pt modelId="{54B27164-5F29-4450-9CD2-346A9A0AF116}" type="pres">
      <dgm:prSet presAssocID="{42F56995-4F7F-45E3-9E46-7D29CAFE1F36}" presName="vert2" presStyleCnt="0"/>
      <dgm:spPr/>
    </dgm:pt>
    <dgm:pt modelId="{F3018053-5811-45F7-A5DA-4469A3213DBF}" type="pres">
      <dgm:prSet presAssocID="{42F56995-4F7F-45E3-9E46-7D29CAFE1F36}" presName="thinLine2b" presStyleLbl="callout" presStyleIdx="3" presStyleCnt="7"/>
      <dgm:spPr/>
    </dgm:pt>
    <dgm:pt modelId="{2A259DD6-2F87-4E0B-8793-B7595A7D1C34}" type="pres">
      <dgm:prSet presAssocID="{42F56995-4F7F-45E3-9E46-7D29CAFE1F36}" presName="vertSpace2b" presStyleCnt="0"/>
      <dgm:spPr/>
    </dgm:pt>
    <dgm:pt modelId="{90414893-63CB-4D5D-99BF-BB14952E27C6}" type="pres">
      <dgm:prSet presAssocID="{BBACE76C-CD6A-4483-AF2D-EC4E232A43A2}" presName="horz2" presStyleCnt="0"/>
      <dgm:spPr/>
    </dgm:pt>
    <dgm:pt modelId="{9DCA72F5-CCB0-4244-A690-3958512E2320}" type="pres">
      <dgm:prSet presAssocID="{BBACE76C-CD6A-4483-AF2D-EC4E232A43A2}" presName="horzSpace2" presStyleCnt="0"/>
      <dgm:spPr/>
    </dgm:pt>
    <dgm:pt modelId="{4602C1EB-AD9C-44A0-B31F-3CC94996027C}" type="pres">
      <dgm:prSet presAssocID="{BBACE76C-CD6A-4483-AF2D-EC4E232A43A2}" presName="tx2" presStyleLbl="revTx" presStyleIdx="5" presStyleCnt="8"/>
      <dgm:spPr/>
    </dgm:pt>
    <dgm:pt modelId="{EAB85810-0385-44B4-BA85-CE35762067DA}" type="pres">
      <dgm:prSet presAssocID="{BBACE76C-CD6A-4483-AF2D-EC4E232A43A2}" presName="vert2" presStyleCnt="0"/>
      <dgm:spPr/>
    </dgm:pt>
    <dgm:pt modelId="{D1FB95DB-9D26-4B6E-887C-2A0853F1EA6E}" type="pres">
      <dgm:prSet presAssocID="{BBACE76C-CD6A-4483-AF2D-EC4E232A43A2}" presName="thinLine2b" presStyleLbl="callout" presStyleIdx="4" presStyleCnt="7"/>
      <dgm:spPr/>
    </dgm:pt>
    <dgm:pt modelId="{9654A067-E185-4979-B446-FD12173347AB}" type="pres">
      <dgm:prSet presAssocID="{BBACE76C-CD6A-4483-AF2D-EC4E232A43A2}" presName="vertSpace2b" presStyleCnt="0"/>
      <dgm:spPr/>
    </dgm:pt>
    <dgm:pt modelId="{CC16A592-97E2-4432-8AD1-003492C8B1F4}" type="pres">
      <dgm:prSet presAssocID="{6521D0E5-1324-4A30-88D2-74AB66FDEC15}" presName="horz2" presStyleCnt="0"/>
      <dgm:spPr/>
    </dgm:pt>
    <dgm:pt modelId="{8B39FC9A-BA45-4084-AECE-8B73F981D18C}" type="pres">
      <dgm:prSet presAssocID="{6521D0E5-1324-4A30-88D2-74AB66FDEC15}" presName="horzSpace2" presStyleCnt="0"/>
      <dgm:spPr/>
    </dgm:pt>
    <dgm:pt modelId="{C065BA61-0E15-4C33-87E8-9CDE4EB7EA02}" type="pres">
      <dgm:prSet presAssocID="{6521D0E5-1324-4A30-88D2-74AB66FDEC15}" presName="tx2" presStyleLbl="revTx" presStyleIdx="6" presStyleCnt="8" custScaleX="150015"/>
      <dgm:spPr/>
    </dgm:pt>
    <dgm:pt modelId="{EBEBC228-0514-4B91-B7F0-C43D0742587A}" type="pres">
      <dgm:prSet presAssocID="{6521D0E5-1324-4A30-88D2-74AB66FDEC15}" presName="vert2" presStyleCnt="0"/>
      <dgm:spPr/>
    </dgm:pt>
    <dgm:pt modelId="{D1B9308A-8267-4CB0-A909-6E11D467AC6F}" type="pres">
      <dgm:prSet presAssocID="{6521D0E5-1324-4A30-88D2-74AB66FDEC15}" presName="thinLine2b" presStyleLbl="callout" presStyleIdx="5" presStyleCnt="7"/>
      <dgm:spPr/>
    </dgm:pt>
    <dgm:pt modelId="{A1985393-E1AF-49E9-A715-77AEB7E8270A}" type="pres">
      <dgm:prSet presAssocID="{6521D0E5-1324-4A30-88D2-74AB66FDEC15}" presName="vertSpace2b" presStyleCnt="0"/>
      <dgm:spPr/>
    </dgm:pt>
    <dgm:pt modelId="{4511710B-18B6-4460-ADE8-6110EF693875}" type="pres">
      <dgm:prSet presAssocID="{AC8B49B1-F9D5-4DF5-BE2B-0E78024E7A79}" presName="horz2" presStyleCnt="0"/>
      <dgm:spPr/>
    </dgm:pt>
    <dgm:pt modelId="{5DED16A9-5D76-4F92-A358-290B3038F176}" type="pres">
      <dgm:prSet presAssocID="{AC8B49B1-F9D5-4DF5-BE2B-0E78024E7A79}" presName="horzSpace2" presStyleCnt="0"/>
      <dgm:spPr/>
    </dgm:pt>
    <dgm:pt modelId="{781E5379-410D-4D3A-9870-0EB614BD4F84}" type="pres">
      <dgm:prSet presAssocID="{AC8B49B1-F9D5-4DF5-BE2B-0E78024E7A79}" presName="tx2" presStyleLbl="revTx" presStyleIdx="7" presStyleCnt="8" custScaleX="137595" custLinFactNeighborY="8697"/>
      <dgm:spPr/>
    </dgm:pt>
    <dgm:pt modelId="{A59EFD51-D463-4050-AD85-F63721A6C7E2}" type="pres">
      <dgm:prSet presAssocID="{AC8B49B1-F9D5-4DF5-BE2B-0E78024E7A79}" presName="vert2" presStyleCnt="0"/>
      <dgm:spPr/>
    </dgm:pt>
    <dgm:pt modelId="{160B9B15-1212-4D32-9CB3-2F81CD995CEE}" type="pres">
      <dgm:prSet presAssocID="{AC8B49B1-F9D5-4DF5-BE2B-0E78024E7A79}" presName="thinLine2b" presStyleLbl="callout" presStyleIdx="6" presStyleCnt="7"/>
      <dgm:spPr/>
    </dgm:pt>
    <dgm:pt modelId="{427C553A-ED2B-4131-A37A-FD9A66E6C813}" type="pres">
      <dgm:prSet presAssocID="{AC8B49B1-F9D5-4DF5-BE2B-0E78024E7A79}" presName="vertSpace2b" presStyleCnt="0"/>
      <dgm:spPr/>
    </dgm:pt>
  </dgm:ptLst>
  <dgm:cxnLst>
    <dgm:cxn modelId="{9F0F0F01-F93D-4CA1-99FA-E65E855E5331}" srcId="{580A117E-3E3A-4DFD-B437-C666B3AC31DF}" destId="{35D7307A-05E8-4CF9-AD4E-81F4C98FECAC}" srcOrd="0" destOrd="0" parTransId="{73644E20-26CD-4267-893B-8C585D943709}" sibTransId="{B27354D8-5654-4CBB-BEB6-90F3C9F29859}"/>
    <dgm:cxn modelId="{6C140720-B245-407C-9348-208F119C518D}" type="presOf" srcId="{AC8B49B1-F9D5-4DF5-BE2B-0E78024E7A79}" destId="{781E5379-410D-4D3A-9870-0EB614BD4F84}" srcOrd="0" destOrd="0" presId="urn:microsoft.com/office/officeart/2008/layout/LinedList"/>
    <dgm:cxn modelId="{4DDB6820-0ED2-41E1-8030-1F50F3C6271F}" type="presOf" srcId="{580A117E-3E3A-4DFD-B437-C666B3AC31DF}" destId="{933D53D7-2EB2-4ED6-9E72-2F292A1A3655}" srcOrd="0" destOrd="0" presId="urn:microsoft.com/office/officeart/2008/layout/LinedList"/>
    <dgm:cxn modelId="{26FB0D21-046B-45B9-9A10-A9F26EFB8AAD}" srcId="{580A117E-3E3A-4DFD-B437-C666B3AC31DF}" destId="{42F56995-4F7F-45E3-9E46-7D29CAFE1F36}" srcOrd="3" destOrd="0" parTransId="{84A3326D-CF2C-4441-AC9E-3CF6293B0D57}" sibTransId="{011C899C-13B2-45C1-BA07-3D35CF9907E1}"/>
    <dgm:cxn modelId="{99B49465-F2AC-4474-B51B-794682820397}" srcId="{580A117E-3E3A-4DFD-B437-C666B3AC31DF}" destId="{6521D0E5-1324-4A30-88D2-74AB66FDEC15}" srcOrd="5" destOrd="0" parTransId="{4FA7A255-AF5B-46ED-9A25-CEB6B46A9166}" sibTransId="{22CE53EE-7C39-48B2-AB7F-EB504B44F0F8}"/>
    <dgm:cxn modelId="{36332C74-A819-44E6-8B46-6C51CF1058C3}" type="presOf" srcId="{A4E7171E-5F27-4C72-ABE7-A266C4BFD9D0}" destId="{EE70BDC3-30E5-4BE1-AA76-51B04D5AFFF6}" srcOrd="0" destOrd="0" presId="urn:microsoft.com/office/officeart/2008/layout/LinedList"/>
    <dgm:cxn modelId="{499F6076-3784-4BD0-8EE9-F0DC4E3CF4B5}" srcId="{580A117E-3E3A-4DFD-B437-C666B3AC31DF}" destId="{3AEE8303-73EC-49BE-AC4B-CA6E39A46F37}" srcOrd="1" destOrd="0" parTransId="{3A0DE35C-4C51-48BF-B57D-499CF2672B2D}" sibTransId="{BCA43B04-EBFE-400E-86C5-A85BE7B5AB30}"/>
    <dgm:cxn modelId="{B5E39458-81AD-438B-AF40-F07F6E2C1C73}" type="presOf" srcId="{42F56995-4F7F-45E3-9E46-7D29CAFE1F36}" destId="{04ADC229-0739-44A1-B421-0B0788B9B06E}" srcOrd="0" destOrd="0" presId="urn:microsoft.com/office/officeart/2008/layout/LinedList"/>
    <dgm:cxn modelId="{5B396579-97E1-4BDE-B26A-F39A8173D79D}" srcId="{580A117E-3E3A-4DFD-B437-C666B3AC31DF}" destId="{AC8B49B1-F9D5-4DF5-BE2B-0E78024E7A79}" srcOrd="6" destOrd="0" parTransId="{2B8A6357-2227-4167-8F43-76DC950EFB80}" sibTransId="{C2CDD174-419A-49F2-B138-45AE0D2535E9}"/>
    <dgm:cxn modelId="{2FF94EA3-0CF0-494B-BECE-D021CC1FD979}" srcId="{580A117E-3E3A-4DFD-B437-C666B3AC31DF}" destId="{BBACE76C-CD6A-4483-AF2D-EC4E232A43A2}" srcOrd="4" destOrd="0" parTransId="{B038635B-EF57-4474-A0F5-DB9C9AA1033D}" sibTransId="{2E2B9B8B-5F79-4A35-8FD5-80F80EE7E8EA}"/>
    <dgm:cxn modelId="{75B28BB9-C759-471E-9ACD-CF3CB70BF3E7}" type="presOf" srcId="{3AEE8303-73EC-49BE-AC4B-CA6E39A46F37}" destId="{3A490320-0A6A-4907-B6BB-5BD59637F349}" srcOrd="0" destOrd="0" presId="urn:microsoft.com/office/officeart/2008/layout/LinedList"/>
    <dgm:cxn modelId="{56CCFCCF-B8C5-4274-9569-4E89C8B6DD90}" srcId="{A4E7171E-5F27-4C72-ABE7-A266C4BFD9D0}" destId="{580A117E-3E3A-4DFD-B437-C666B3AC31DF}" srcOrd="0" destOrd="0" parTransId="{73C9B1ED-E7E2-4445-8511-A16C8E22A0D8}" sibTransId="{C172D90D-A923-427E-86A5-E86EA316989E}"/>
    <dgm:cxn modelId="{FBBD06D6-8149-4E0F-896A-9C683B8AF37F}" type="presOf" srcId="{35D7307A-05E8-4CF9-AD4E-81F4C98FECAC}" destId="{FCD46101-A27D-4A97-B723-B7ED15B6E09C}" srcOrd="0" destOrd="0" presId="urn:microsoft.com/office/officeart/2008/layout/LinedList"/>
    <dgm:cxn modelId="{F1378EDD-B800-45BA-A46E-2715872DF623}" srcId="{580A117E-3E3A-4DFD-B437-C666B3AC31DF}" destId="{A03CC6AB-AC0F-48F7-9058-0743AC27847D}" srcOrd="2" destOrd="0" parTransId="{85544DAF-9B4F-4467-8AFE-649650B7B0D1}" sibTransId="{5A7BBB73-CFA2-4EAE-BEAD-DDB0B1D24BFC}"/>
    <dgm:cxn modelId="{8D0127E1-972C-4A4D-83C4-8F2390B460E4}" type="presOf" srcId="{A03CC6AB-AC0F-48F7-9058-0743AC27847D}" destId="{2D55E1CF-787E-49F1-BE48-A0C112128225}" srcOrd="0" destOrd="0" presId="urn:microsoft.com/office/officeart/2008/layout/LinedList"/>
    <dgm:cxn modelId="{8A9336E6-D2C4-49AB-AA58-F570B4BF519F}" type="presOf" srcId="{BBACE76C-CD6A-4483-AF2D-EC4E232A43A2}" destId="{4602C1EB-AD9C-44A0-B31F-3CC94996027C}" srcOrd="0" destOrd="0" presId="urn:microsoft.com/office/officeart/2008/layout/LinedList"/>
    <dgm:cxn modelId="{037067FF-42F7-40D5-AC3E-03F74232A91F}" type="presOf" srcId="{6521D0E5-1324-4A30-88D2-74AB66FDEC15}" destId="{C065BA61-0E15-4C33-87E8-9CDE4EB7EA02}" srcOrd="0" destOrd="0" presId="urn:microsoft.com/office/officeart/2008/layout/LinedList"/>
    <dgm:cxn modelId="{6258E8DF-F6B4-4B4C-829D-E861D2A4F5DD}" type="presParOf" srcId="{EE70BDC3-30E5-4BE1-AA76-51B04D5AFFF6}" destId="{877C4431-8B10-48F7-B202-FBA658A1BC83}" srcOrd="0" destOrd="0" presId="urn:microsoft.com/office/officeart/2008/layout/LinedList"/>
    <dgm:cxn modelId="{95741E2B-A593-449F-AF6F-55B3416139DF}" type="presParOf" srcId="{EE70BDC3-30E5-4BE1-AA76-51B04D5AFFF6}" destId="{930E6D52-6153-4014-823D-78B6A1FB7D08}" srcOrd="1" destOrd="0" presId="urn:microsoft.com/office/officeart/2008/layout/LinedList"/>
    <dgm:cxn modelId="{A509106C-236C-4B00-97AD-FA761309E75D}" type="presParOf" srcId="{930E6D52-6153-4014-823D-78B6A1FB7D08}" destId="{933D53D7-2EB2-4ED6-9E72-2F292A1A3655}" srcOrd="0" destOrd="0" presId="urn:microsoft.com/office/officeart/2008/layout/LinedList"/>
    <dgm:cxn modelId="{2E9C6D1B-B327-4E02-8F0C-BAFD9D332002}" type="presParOf" srcId="{930E6D52-6153-4014-823D-78B6A1FB7D08}" destId="{4D1F5CE9-36DB-49C9-BD6C-EAACE5B6573A}" srcOrd="1" destOrd="0" presId="urn:microsoft.com/office/officeart/2008/layout/LinedList"/>
    <dgm:cxn modelId="{DC03AE36-54CF-4767-847F-EA6F3047E977}" type="presParOf" srcId="{4D1F5CE9-36DB-49C9-BD6C-EAACE5B6573A}" destId="{B576FFFC-A268-44F2-92E8-C41EF2109736}" srcOrd="0" destOrd="0" presId="urn:microsoft.com/office/officeart/2008/layout/LinedList"/>
    <dgm:cxn modelId="{B67BF3BB-9573-4D2C-A433-6B8FF36637B5}" type="presParOf" srcId="{4D1F5CE9-36DB-49C9-BD6C-EAACE5B6573A}" destId="{FA752AC4-D92A-4EF5-979E-F54A0A40D4F4}" srcOrd="1" destOrd="0" presId="urn:microsoft.com/office/officeart/2008/layout/LinedList"/>
    <dgm:cxn modelId="{798D64F6-E41D-4D4D-9AB7-D7810C95C450}" type="presParOf" srcId="{FA752AC4-D92A-4EF5-979E-F54A0A40D4F4}" destId="{5251A42C-CD9C-48BA-87BC-EC13765CAC52}" srcOrd="0" destOrd="0" presId="urn:microsoft.com/office/officeart/2008/layout/LinedList"/>
    <dgm:cxn modelId="{E3ED92D2-AD2D-4565-A70F-F18119DF283C}" type="presParOf" srcId="{FA752AC4-D92A-4EF5-979E-F54A0A40D4F4}" destId="{FCD46101-A27D-4A97-B723-B7ED15B6E09C}" srcOrd="1" destOrd="0" presId="urn:microsoft.com/office/officeart/2008/layout/LinedList"/>
    <dgm:cxn modelId="{D64F57E1-2634-4D3A-B5B8-78F327F75615}" type="presParOf" srcId="{FA752AC4-D92A-4EF5-979E-F54A0A40D4F4}" destId="{9C701060-398C-41B6-A510-996C0CC5E9F2}" srcOrd="2" destOrd="0" presId="urn:microsoft.com/office/officeart/2008/layout/LinedList"/>
    <dgm:cxn modelId="{6FBFCB27-3EA9-4C46-8D21-D30EC13AE323}" type="presParOf" srcId="{4D1F5CE9-36DB-49C9-BD6C-EAACE5B6573A}" destId="{3184FD94-B754-46F3-8EB2-B7656721EEEB}" srcOrd="2" destOrd="0" presId="urn:microsoft.com/office/officeart/2008/layout/LinedList"/>
    <dgm:cxn modelId="{232D3ECA-41B1-4317-93F7-96E316C331D3}" type="presParOf" srcId="{4D1F5CE9-36DB-49C9-BD6C-EAACE5B6573A}" destId="{2DFEF266-A1F6-4C2C-916C-08E7BC13A2AB}" srcOrd="3" destOrd="0" presId="urn:microsoft.com/office/officeart/2008/layout/LinedList"/>
    <dgm:cxn modelId="{C3F7C37B-E65C-4BE3-86FA-11FCECBDB1C3}" type="presParOf" srcId="{4D1F5CE9-36DB-49C9-BD6C-EAACE5B6573A}" destId="{C87DFFB1-970C-484C-8889-8773A1F649D7}" srcOrd="4" destOrd="0" presId="urn:microsoft.com/office/officeart/2008/layout/LinedList"/>
    <dgm:cxn modelId="{A475EC5C-FEC3-4320-8C83-4F7E0FB6E4DF}" type="presParOf" srcId="{C87DFFB1-970C-484C-8889-8773A1F649D7}" destId="{7EBFC788-91E2-4C37-B1EA-6E59AFDF89A7}" srcOrd="0" destOrd="0" presId="urn:microsoft.com/office/officeart/2008/layout/LinedList"/>
    <dgm:cxn modelId="{29CA17C8-A180-4EF5-9069-EFA8334F8D24}" type="presParOf" srcId="{C87DFFB1-970C-484C-8889-8773A1F649D7}" destId="{3A490320-0A6A-4907-B6BB-5BD59637F349}" srcOrd="1" destOrd="0" presId="urn:microsoft.com/office/officeart/2008/layout/LinedList"/>
    <dgm:cxn modelId="{5DC37E45-F811-44EB-ABC3-4DEA432F02DC}" type="presParOf" srcId="{C87DFFB1-970C-484C-8889-8773A1F649D7}" destId="{284DCCA9-7952-4C0E-9E0E-E5C6D36BB83C}" srcOrd="2" destOrd="0" presId="urn:microsoft.com/office/officeart/2008/layout/LinedList"/>
    <dgm:cxn modelId="{36A309F5-9ADA-422C-8DE5-C6DB295B833F}" type="presParOf" srcId="{4D1F5CE9-36DB-49C9-BD6C-EAACE5B6573A}" destId="{B9E7C9E0-8A69-4843-855E-2A7304EFAC95}" srcOrd="5" destOrd="0" presId="urn:microsoft.com/office/officeart/2008/layout/LinedList"/>
    <dgm:cxn modelId="{6115867F-3486-4D2F-A89D-BADE6E790A3A}" type="presParOf" srcId="{4D1F5CE9-36DB-49C9-BD6C-EAACE5B6573A}" destId="{3BC5D558-AD8C-4951-9CC0-EC1BACF3AC4A}" srcOrd="6" destOrd="0" presId="urn:microsoft.com/office/officeart/2008/layout/LinedList"/>
    <dgm:cxn modelId="{896DA102-5EFC-4370-A6A4-7C7E939E2E69}" type="presParOf" srcId="{4D1F5CE9-36DB-49C9-BD6C-EAACE5B6573A}" destId="{8A7B12C1-C55D-419C-AB51-88FC69123593}" srcOrd="7" destOrd="0" presId="urn:microsoft.com/office/officeart/2008/layout/LinedList"/>
    <dgm:cxn modelId="{AD0393C0-A7AF-457F-AF25-0E1005DCB657}" type="presParOf" srcId="{8A7B12C1-C55D-419C-AB51-88FC69123593}" destId="{12D9C77B-7BC0-436F-859E-E0EAF9591074}" srcOrd="0" destOrd="0" presId="urn:microsoft.com/office/officeart/2008/layout/LinedList"/>
    <dgm:cxn modelId="{AC3F992A-9828-4040-A199-9535C6EBF012}" type="presParOf" srcId="{8A7B12C1-C55D-419C-AB51-88FC69123593}" destId="{2D55E1CF-787E-49F1-BE48-A0C112128225}" srcOrd="1" destOrd="0" presId="urn:microsoft.com/office/officeart/2008/layout/LinedList"/>
    <dgm:cxn modelId="{87F2D4FC-4485-4267-AFFF-C26CDB6BAB26}" type="presParOf" srcId="{8A7B12C1-C55D-419C-AB51-88FC69123593}" destId="{EBBEE0AA-4759-4070-936F-C336C14F55C8}" srcOrd="2" destOrd="0" presId="urn:microsoft.com/office/officeart/2008/layout/LinedList"/>
    <dgm:cxn modelId="{430E8EBC-6C40-4AF1-8207-06114129D807}" type="presParOf" srcId="{4D1F5CE9-36DB-49C9-BD6C-EAACE5B6573A}" destId="{6436B315-E104-4652-B948-3DC80D44A7A4}" srcOrd="8" destOrd="0" presId="urn:microsoft.com/office/officeart/2008/layout/LinedList"/>
    <dgm:cxn modelId="{24EF5D2C-3B4E-4FA6-9F17-74E9B642B385}" type="presParOf" srcId="{4D1F5CE9-36DB-49C9-BD6C-EAACE5B6573A}" destId="{A2191498-EB58-45FF-B118-97F4AEB869A0}" srcOrd="9" destOrd="0" presId="urn:microsoft.com/office/officeart/2008/layout/LinedList"/>
    <dgm:cxn modelId="{57581D32-1AF6-421E-96A8-0E365DF95A1A}" type="presParOf" srcId="{4D1F5CE9-36DB-49C9-BD6C-EAACE5B6573A}" destId="{EED60D6B-CBED-4620-9E00-42C3443723D9}" srcOrd="10" destOrd="0" presId="urn:microsoft.com/office/officeart/2008/layout/LinedList"/>
    <dgm:cxn modelId="{ECBFF26F-2087-413C-8BE4-B6919A382E4D}" type="presParOf" srcId="{EED60D6B-CBED-4620-9E00-42C3443723D9}" destId="{0A4DA50A-2BAC-497D-9F2E-B44659D694DD}" srcOrd="0" destOrd="0" presId="urn:microsoft.com/office/officeart/2008/layout/LinedList"/>
    <dgm:cxn modelId="{146FF97B-1850-4E16-8456-8BB44DC47DC8}" type="presParOf" srcId="{EED60D6B-CBED-4620-9E00-42C3443723D9}" destId="{04ADC229-0739-44A1-B421-0B0788B9B06E}" srcOrd="1" destOrd="0" presId="urn:microsoft.com/office/officeart/2008/layout/LinedList"/>
    <dgm:cxn modelId="{710F71D8-7BC1-4FFB-BC75-61C147253E2D}" type="presParOf" srcId="{EED60D6B-CBED-4620-9E00-42C3443723D9}" destId="{54B27164-5F29-4450-9CD2-346A9A0AF116}" srcOrd="2" destOrd="0" presId="urn:microsoft.com/office/officeart/2008/layout/LinedList"/>
    <dgm:cxn modelId="{97B4934B-450A-457A-A98E-57A951211840}" type="presParOf" srcId="{4D1F5CE9-36DB-49C9-BD6C-EAACE5B6573A}" destId="{F3018053-5811-45F7-A5DA-4469A3213DBF}" srcOrd="11" destOrd="0" presId="urn:microsoft.com/office/officeart/2008/layout/LinedList"/>
    <dgm:cxn modelId="{C12B55AE-6042-4AAC-94BC-A568ED36A848}" type="presParOf" srcId="{4D1F5CE9-36DB-49C9-BD6C-EAACE5B6573A}" destId="{2A259DD6-2F87-4E0B-8793-B7595A7D1C34}" srcOrd="12" destOrd="0" presId="urn:microsoft.com/office/officeart/2008/layout/LinedList"/>
    <dgm:cxn modelId="{2393687A-E00A-4174-BAB0-0821FF9F8093}" type="presParOf" srcId="{4D1F5CE9-36DB-49C9-BD6C-EAACE5B6573A}" destId="{90414893-63CB-4D5D-99BF-BB14952E27C6}" srcOrd="13" destOrd="0" presId="urn:microsoft.com/office/officeart/2008/layout/LinedList"/>
    <dgm:cxn modelId="{8EDBC558-E217-472C-83FD-6D518A9C0878}" type="presParOf" srcId="{90414893-63CB-4D5D-99BF-BB14952E27C6}" destId="{9DCA72F5-CCB0-4244-A690-3958512E2320}" srcOrd="0" destOrd="0" presId="urn:microsoft.com/office/officeart/2008/layout/LinedList"/>
    <dgm:cxn modelId="{6B02BE2B-AE09-4F33-8963-119404E43ED7}" type="presParOf" srcId="{90414893-63CB-4D5D-99BF-BB14952E27C6}" destId="{4602C1EB-AD9C-44A0-B31F-3CC94996027C}" srcOrd="1" destOrd="0" presId="urn:microsoft.com/office/officeart/2008/layout/LinedList"/>
    <dgm:cxn modelId="{D2811C7E-2146-4A74-865B-7865A31AF840}" type="presParOf" srcId="{90414893-63CB-4D5D-99BF-BB14952E27C6}" destId="{EAB85810-0385-44B4-BA85-CE35762067DA}" srcOrd="2" destOrd="0" presId="urn:microsoft.com/office/officeart/2008/layout/LinedList"/>
    <dgm:cxn modelId="{B16D3C1E-1616-4223-B18F-535D72C967B5}" type="presParOf" srcId="{4D1F5CE9-36DB-49C9-BD6C-EAACE5B6573A}" destId="{D1FB95DB-9D26-4B6E-887C-2A0853F1EA6E}" srcOrd="14" destOrd="0" presId="urn:microsoft.com/office/officeart/2008/layout/LinedList"/>
    <dgm:cxn modelId="{BC1EDD72-B778-488C-8AC8-61A5760F88FA}" type="presParOf" srcId="{4D1F5CE9-36DB-49C9-BD6C-EAACE5B6573A}" destId="{9654A067-E185-4979-B446-FD12173347AB}" srcOrd="15" destOrd="0" presId="urn:microsoft.com/office/officeart/2008/layout/LinedList"/>
    <dgm:cxn modelId="{2A8051CF-67B1-4DB3-9ED4-967C13174E2C}" type="presParOf" srcId="{4D1F5CE9-36DB-49C9-BD6C-EAACE5B6573A}" destId="{CC16A592-97E2-4432-8AD1-003492C8B1F4}" srcOrd="16" destOrd="0" presId="urn:microsoft.com/office/officeart/2008/layout/LinedList"/>
    <dgm:cxn modelId="{C76E11E1-62E2-4AA1-8962-A77BB8455F98}" type="presParOf" srcId="{CC16A592-97E2-4432-8AD1-003492C8B1F4}" destId="{8B39FC9A-BA45-4084-AECE-8B73F981D18C}" srcOrd="0" destOrd="0" presId="urn:microsoft.com/office/officeart/2008/layout/LinedList"/>
    <dgm:cxn modelId="{2D0973D5-5B02-4ADB-AC13-12F62D2BE300}" type="presParOf" srcId="{CC16A592-97E2-4432-8AD1-003492C8B1F4}" destId="{C065BA61-0E15-4C33-87E8-9CDE4EB7EA02}" srcOrd="1" destOrd="0" presId="urn:microsoft.com/office/officeart/2008/layout/LinedList"/>
    <dgm:cxn modelId="{0C14620B-9D16-474E-8632-DD17C69D38FE}" type="presParOf" srcId="{CC16A592-97E2-4432-8AD1-003492C8B1F4}" destId="{EBEBC228-0514-4B91-B7F0-C43D0742587A}" srcOrd="2" destOrd="0" presId="urn:microsoft.com/office/officeart/2008/layout/LinedList"/>
    <dgm:cxn modelId="{FC1DA5C4-D4D4-474E-8A2C-77A3D91F68B9}" type="presParOf" srcId="{4D1F5CE9-36DB-49C9-BD6C-EAACE5B6573A}" destId="{D1B9308A-8267-4CB0-A909-6E11D467AC6F}" srcOrd="17" destOrd="0" presId="urn:microsoft.com/office/officeart/2008/layout/LinedList"/>
    <dgm:cxn modelId="{AAD15620-347A-4E09-8098-DDD99ECEA45C}" type="presParOf" srcId="{4D1F5CE9-36DB-49C9-BD6C-EAACE5B6573A}" destId="{A1985393-E1AF-49E9-A715-77AEB7E8270A}" srcOrd="18" destOrd="0" presId="urn:microsoft.com/office/officeart/2008/layout/LinedList"/>
    <dgm:cxn modelId="{41F1CA03-A8E1-495B-8539-8012AB709ADF}" type="presParOf" srcId="{4D1F5CE9-36DB-49C9-BD6C-EAACE5B6573A}" destId="{4511710B-18B6-4460-ADE8-6110EF693875}" srcOrd="19" destOrd="0" presId="urn:microsoft.com/office/officeart/2008/layout/LinedList"/>
    <dgm:cxn modelId="{452035E7-B734-41B5-87AC-7F5CD1E03835}" type="presParOf" srcId="{4511710B-18B6-4460-ADE8-6110EF693875}" destId="{5DED16A9-5D76-4F92-A358-290B3038F176}" srcOrd="0" destOrd="0" presId="urn:microsoft.com/office/officeart/2008/layout/LinedList"/>
    <dgm:cxn modelId="{7ED862E6-317B-4738-9001-386A399D09F4}" type="presParOf" srcId="{4511710B-18B6-4460-ADE8-6110EF693875}" destId="{781E5379-410D-4D3A-9870-0EB614BD4F84}" srcOrd="1" destOrd="0" presId="urn:microsoft.com/office/officeart/2008/layout/LinedList"/>
    <dgm:cxn modelId="{9CB0BD97-A229-42A4-9041-4ECEEE65C06B}" type="presParOf" srcId="{4511710B-18B6-4460-ADE8-6110EF693875}" destId="{A59EFD51-D463-4050-AD85-F63721A6C7E2}" srcOrd="2" destOrd="0" presId="urn:microsoft.com/office/officeart/2008/layout/LinedList"/>
    <dgm:cxn modelId="{98D1DFC9-7033-4D5B-9626-DFC8582A1CF0}" type="presParOf" srcId="{4D1F5CE9-36DB-49C9-BD6C-EAACE5B6573A}" destId="{160B9B15-1212-4D32-9CB3-2F81CD995CEE}" srcOrd="20" destOrd="0" presId="urn:microsoft.com/office/officeart/2008/layout/LinedList"/>
    <dgm:cxn modelId="{266D0198-F443-445C-8593-0B0791A4274F}" type="presParOf" srcId="{4D1F5CE9-36DB-49C9-BD6C-EAACE5B6573A}" destId="{427C553A-ED2B-4131-A37A-FD9A66E6C813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2806F-7937-45B9-BD2C-C3B701F42DCC}">
      <dsp:nvSpPr>
        <dsp:cNvPr id="0" name=""/>
        <dsp:cNvSpPr/>
      </dsp:nvSpPr>
      <dsp:spPr>
        <a:xfrm>
          <a:off x="0" y="204751"/>
          <a:ext cx="4412512" cy="50163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460" tIns="1353820" rIns="34246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  <a:latin typeface="Avenir Black"/>
            </a:rPr>
            <a:t>To provide quality visitor experience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  <a:latin typeface="Avenir Black"/>
            </a:rPr>
            <a:t>To be sustainable, inclusive, and compliant with the needs of the community, the environment and the economy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  <a:latin typeface="Avenir Black"/>
            </a:rPr>
            <a:t>Considering tourism as core industry to the economy</a:t>
          </a:r>
          <a:r>
            <a:rPr lang="en-US" sz="2400" kern="1200" dirty="0">
              <a:latin typeface="Avenir Black"/>
            </a:rPr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0" y="204751"/>
        <a:ext cx="4412512" cy="5016375"/>
      </dsp:txXfrm>
    </dsp:sp>
    <dsp:sp modelId="{EF04B16D-8699-4BB5-A945-B4A110F66432}">
      <dsp:nvSpPr>
        <dsp:cNvPr id="0" name=""/>
        <dsp:cNvSpPr/>
      </dsp:nvSpPr>
      <dsp:spPr>
        <a:xfrm>
          <a:off x="111756" y="483053"/>
          <a:ext cx="4201362" cy="91185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748" tIns="0" rIns="116748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99CC"/>
              </a:solidFill>
              <a:latin typeface="Avenir Black"/>
            </a:rPr>
            <a:t>  OVERALL GOALS</a:t>
          </a:r>
        </a:p>
      </dsp:txBody>
      <dsp:txXfrm>
        <a:off x="156269" y="527566"/>
        <a:ext cx="4112336" cy="822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2806F-7937-45B9-BD2C-C3B701F42DCC}">
      <dsp:nvSpPr>
        <dsp:cNvPr id="0" name=""/>
        <dsp:cNvSpPr/>
      </dsp:nvSpPr>
      <dsp:spPr>
        <a:xfrm>
          <a:off x="0" y="0"/>
          <a:ext cx="4412512" cy="50163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460" tIns="1353820" rIns="34246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  <a:latin typeface="Avenir Black"/>
            </a:rPr>
            <a:t>To provide quality visitor experience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  <a:latin typeface="Avenir Black"/>
            </a:rPr>
            <a:t>To be sustainable, inclusive, and compliant with the needs of the community, the environment and the economy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  <a:latin typeface="Avenir Black"/>
            </a:rPr>
            <a:t>Considering tourism as core industry to the economy</a:t>
          </a:r>
          <a:r>
            <a:rPr lang="en-US" sz="2400" kern="1200" dirty="0">
              <a:latin typeface="Avenir Black"/>
            </a:rPr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0" y="0"/>
        <a:ext cx="4412512" cy="5016375"/>
      </dsp:txXfrm>
    </dsp:sp>
    <dsp:sp modelId="{EF04B16D-8699-4BB5-A945-B4A110F66432}">
      <dsp:nvSpPr>
        <dsp:cNvPr id="0" name=""/>
        <dsp:cNvSpPr/>
      </dsp:nvSpPr>
      <dsp:spPr>
        <a:xfrm>
          <a:off x="0" y="0"/>
          <a:ext cx="4201362" cy="91185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748" tIns="0" rIns="116748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99CC"/>
              </a:solidFill>
              <a:latin typeface="Avenir Black"/>
            </a:rPr>
            <a:t>  OVERALL GOALS</a:t>
          </a:r>
        </a:p>
      </dsp:txBody>
      <dsp:txXfrm>
        <a:off x="44513" y="44513"/>
        <a:ext cx="4112336" cy="8228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2806F-7937-45B9-BD2C-C3B701F42DCC}">
      <dsp:nvSpPr>
        <dsp:cNvPr id="0" name=""/>
        <dsp:cNvSpPr/>
      </dsp:nvSpPr>
      <dsp:spPr>
        <a:xfrm>
          <a:off x="0" y="1137552"/>
          <a:ext cx="4412512" cy="3312391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460" tIns="312420" rIns="34246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2400" kern="1200" dirty="0">
            <a:solidFill>
              <a:schemeClr val="tx1"/>
            </a:solidFill>
            <a:latin typeface="Avenir Black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2400" kern="1200" dirty="0">
            <a:solidFill>
              <a:schemeClr val="tx1"/>
            </a:solidFill>
            <a:latin typeface="Avenir Black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b="1" kern="1200" dirty="0">
              <a:solidFill>
                <a:schemeClr val="tx1"/>
              </a:solidFill>
              <a:latin typeface="Avenir Black"/>
            </a:rPr>
            <a:t>Identity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b="1" kern="1200" dirty="0">
              <a:solidFill>
                <a:schemeClr val="tx1"/>
              </a:solidFill>
              <a:latin typeface="Avenir Black"/>
            </a:rPr>
            <a:t>Integration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b="1" kern="1200" dirty="0">
              <a:latin typeface="Avenir Black"/>
            </a:rPr>
            <a:t>Innovation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b="1" kern="1200" dirty="0">
              <a:latin typeface="Avenir Black"/>
            </a:rPr>
            <a:t>Intelligence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0" y="1137552"/>
        <a:ext cx="4412512" cy="3312391"/>
      </dsp:txXfrm>
    </dsp:sp>
    <dsp:sp modelId="{EF04B16D-8699-4BB5-A945-B4A110F66432}">
      <dsp:nvSpPr>
        <dsp:cNvPr id="0" name=""/>
        <dsp:cNvSpPr/>
      </dsp:nvSpPr>
      <dsp:spPr>
        <a:xfrm>
          <a:off x="0" y="1248879"/>
          <a:ext cx="4201362" cy="89782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748" tIns="0" rIns="116748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99CC"/>
              </a:solidFill>
              <a:latin typeface="Avenir Black"/>
            </a:rPr>
            <a:t>     KEY ASPECTS</a:t>
          </a:r>
        </a:p>
      </dsp:txBody>
      <dsp:txXfrm>
        <a:off x="43828" y="1292707"/>
        <a:ext cx="4113706" cy="8101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51C53-04B4-461E-B6BD-D4730419D0A6}">
      <dsp:nvSpPr>
        <dsp:cNvPr id="0" name=""/>
        <dsp:cNvSpPr/>
      </dsp:nvSpPr>
      <dsp:spPr>
        <a:xfrm rot="5400000">
          <a:off x="2188229" y="3988555"/>
          <a:ext cx="1470296" cy="9238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B29BE-85CF-456D-B491-74D731981071}">
      <dsp:nvSpPr>
        <dsp:cNvPr id="0" name=""/>
        <dsp:cNvSpPr/>
      </dsp:nvSpPr>
      <dsp:spPr>
        <a:xfrm>
          <a:off x="201" y="411022"/>
          <a:ext cx="2465077" cy="1510738"/>
        </a:xfrm>
        <a:prstGeom prst="roundRect">
          <a:avLst>
            <a:gd name="adj" fmla="val 16670"/>
          </a:avLst>
        </a:prstGeom>
        <a:solidFill>
          <a:srgbClr val="168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Phase 1</a:t>
          </a:r>
        </a:p>
      </dsp:txBody>
      <dsp:txXfrm>
        <a:off x="73962" y="484783"/>
        <a:ext cx="2317555" cy="1363216"/>
      </dsp:txXfrm>
    </dsp:sp>
    <dsp:sp modelId="{7EBD3CEE-853C-472E-B1C1-E0B9C3443A6B}">
      <dsp:nvSpPr>
        <dsp:cNvPr id="0" name=""/>
        <dsp:cNvSpPr/>
      </dsp:nvSpPr>
      <dsp:spPr>
        <a:xfrm>
          <a:off x="2555002" y="488253"/>
          <a:ext cx="2638810" cy="1500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solidFill>
                <a:schemeClr val="tx2"/>
              </a:solidFill>
            </a:rPr>
            <a:t>Background research</a:t>
          </a:r>
        </a:p>
      </dsp:txBody>
      <dsp:txXfrm>
        <a:off x="2555002" y="488253"/>
        <a:ext cx="2638810" cy="1500810"/>
      </dsp:txXfrm>
    </dsp:sp>
    <dsp:sp modelId="{E4A045C3-107D-41B6-B328-794E85D6B06F}">
      <dsp:nvSpPr>
        <dsp:cNvPr id="0" name=""/>
        <dsp:cNvSpPr/>
      </dsp:nvSpPr>
      <dsp:spPr>
        <a:xfrm rot="5400000">
          <a:off x="674101" y="2145904"/>
          <a:ext cx="1282097" cy="9374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8C546-4351-46BB-BE90-2C5DBF25D8ED}">
      <dsp:nvSpPr>
        <dsp:cNvPr id="0" name=""/>
        <dsp:cNvSpPr/>
      </dsp:nvSpPr>
      <dsp:spPr>
        <a:xfrm>
          <a:off x="2119863" y="2202179"/>
          <a:ext cx="2420530" cy="1510738"/>
        </a:xfrm>
        <a:prstGeom prst="roundRect">
          <a:avLst>
            <a:gd name="adj" fmla="val 16670"/>
          </a:avLst>
        </a:prstGeom>
        <a:solidFill>
          <a:srgbClr val="168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Phase 2</a:t>
          </a:r>
        </a:p>
      </dsp:txBody>
      <dsp:txXfrm>
        <a:off x="2193624" y="2275940"/>
        <a:ext cx="2273008" cy="1363216"/>
      </dsp:txXfrm>
    </dsp:sp>
    <dsp:sp modelId="{3DD1D10B-A6F9-4503-A943-273963A56E0C}">
      <dsp:nvSpPr>
        <dsp:cNvPr id="0" name=""/>
        <dsp:cNvSpPr/>
      </dsp:nvSpPr>
      <dsp:spPr>
        <a:xfrm>
          <a:off x="4650821" y="2564048"/>
          <a:ext cx="3019629" cy="44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kern="1200" dirty="0">
            <a:solidFill>
              <a:srgbClr val="FF0000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/>
            <a:t> PROPOSAL</a:t>
          </a:r>
        </a:p>
      </dsp:txBody>
      <dsp:txXfrm>
        <a:off x="4650821" y="2564048"/>
        <a:ext cx="3019629" cy="443971"/>
      </dsp:txXfrm>
    </dsp:sp>
    <dsp:sp modelId="{C2E7E92F-207A-4819-B8CD-3CFB9E76E3C0}">
      <dsp:nvSpPr>
        <dsp:cNvPr id="0" name=""/>
        <dsp:cNvSpPr/>
      </dsp:nvSpPr>
      <dsp:spPr>
        <a:xfrm>
          <a:off x="3492971" y="3927668"/>
          <a:ext cx="2379026" cy="1510738"/>
        </a:xfrm>
        <a:prstGeom prst="roundRect">
          <a:avLst>
            <a:gd name="adj" fmla="val 16670"/>
          </a:avLst>
        </a:prstGeom>
        <a:solidFill>
          <a:srgbClr val="168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Phase 3</a:t>
          </a:r>
        </a:p>
      </dsp:txBody>
      <dsp:txXfrm>
        <a:off x="3566732" y="4001429"/>
        <a:ext cx="2231504" cy="1363216"/>
      </dsp:txXfrm>
    </dsp:sp>
    <dsp:sp modelId="{9EC76F75-B147-4501-A1E5-B2649F94BAA2}">
      <dsp:nvSpPr>
        <dsp:cNvPr id="0" name=""/>
        <dsp:cNvSpPr/>
      </dsp:nvSpPr>
      <dsp:spPr>
        <a:xfrm>
          <a:off x="5853967" y="4159471"/>
          <a:ext cx="2759351" cy="1287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VALIDATION</a:t>
          </a:r>
        </a:p>
      </dsp:txBody>
      <dsp:txXfrm>
        <a:off x="5853967" y="4159471"/>
        <a:ext cx="2759351" cy="12874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DAD70-8BC0-4250-9652-80378327C780}">
      <dsp:nvSpPr>
        <dsp:cNvPr id="0" name=""/>
        <dsp:cNvSpPr/>
      </dsp:nvSpPr>
      <dsp:spPr>
        <a:xfrm rot="16200000">
          <a:off x="571500" y="-571500"/>
          <a:ext cx="1600200" cy="2743200"/>
        </a:xfrm>
        <a:prstGeom prst="round1Rect">
          <a:avLst/>
        </a:prstGeom>
        <a:solidFill>
          <a:srgbClr val="F187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STRENGTHS</a:t>
          </a:r>
        </a:p>
      </dsp:txBody>
      <dsp:txXfrm rot="5400000">
        <a:off x="-1" y="1"/>
        <a:ext cx="2743200" cy="1200150"/>
      </dsp:txXfrm>
    </dsp:sp>
    <dsp:sp modelId="{CD62CC1F-1076-4B3C-8E25-177E7965802B}">
      <dsp:nvSpPr>
        <dsp:cNvPr id="0" name=""/>
        <dsp:cNvSpPr/>
      </dsp:nvSpPr>
      <dsp:spPr>
        <a:xfrm>
          <a:off x="2743200" y="0"/>
          <a:ext cx="2743200" cy="1600200"/>
        </a:xfrm>
        <a:prstGeom prst="round1Rect">
          <a:avLst/>
        </a:prstGeom>
        <a:solidFill>
          <a:srgbClr val="33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/>
            <a:t>WEAKNESSES</a:t>
          </a:r>
        </a:p>
      </dsp:txBody>
      <dsp:txXfrm>
        <a:off x="2743200" y="0"/>
        <a:ext cx="2743200" cy="1200150"/>
      </dsp:txXfrm>
    </dsp:sp>
    <dsp:sp modelId="{B012E9FC-D9D7-4C38-BA8E-D86373629524}">
      <dsp:nvSpPr>
        <dsp:cNvPr id="0" name=""/>
        <dsp:cNvSpPr/>
      </dsp:nvSpPr>
      <dsp:spPr>
        <a:xfrm rot="10800000">
          <a:off x="0" y="1600200"/>
          <a:ext cx="2743200" cy="1600200"/>
        </a:xfrm>
        <a:prstGeom prst="round1Rect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/>
            <a:t>OPORTUNITIES</a:t>
          </a:r>
        </a:p>
      </dsp:txBody>
      <dsp:txXfrm rot="10800000">
        <a:off x="0" y="2000250"/>
        <a:ext cx="2743200" cy="1200150"/>
      </dsp:txXfrm>
    </dsp:sp>
    <dsp:sp modelId="{1DCE7407-73CC-451F-B3F4-76CDCA4EAC3D}">
      <dsp:nvSpPr>
        <dsp:cNvPr id="0" name=""/>
        <dsp:cNvSpPr/>
      </dsp:nvSpPr>
      <dsp:spPr>
        <a:xfrm rot="5400000">
          <a:off x="3314700" y="1028700"/>
          <a:ext cx="1600200" cy="2743200"/>
        </a:xfrm>
        <a:prstGeom prst="round1Rect">
          <a:avLst/>
        </a:prstGeom>
        <a:solidFill>
          <a:srgbClr val="706F6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THREATS</a:t>
          </a:r>
        </a:p>
      </dsp:txBody>
      <dsp:txXfrm rot="-5400000">
        <a:off x="2743200" y="2000250"/>
        <a:ext cx="2743200" cy="1200150"/>
      </dsp:txXfrm>
    </dsp:sp>
    <dsp:sp modelId="{169CC762-78DA-4196-8D1D-F938DF8D1849}">
      <dsp:nvSpPr>
        <dsp:cNvPr id="0" name=""/>
        <dsp:cNvSpPr/>
      </dsp:nvSpPr>
      <dsp:spPr>
        <a:xfrm>
          <a:off x="1920240" y="1200150"/>
          <a:ext cx="1645920" cy="800100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 dirty="0"/>
            <a:t>SWOT</a:t>
          </a:r>
        </a:p>
      </dsp:txBody>
      <dsp:txXfrm>
        <a:off x="1959298" y="1239208"/>
        <a:ext cx="1567804" cy="7219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63A30-9171-4148-A0DF-90D22C11BF65}">
      <dsp:nvSpPr>
        <dsp:cNvPr id="0" name=""/>
        <dsp:cNvSpPr/>
      </dsp:nvSpPr>
      <dsp:spPr>
        <a:xfrm>
          <a:off x="1098377" y="1238"/>
          <a:ext cx="2517989" cy="201439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5103E-561D-4364-B967-BD5FD9577494}">
      <dsp:nvSpPr>
        <dsp:cNvPr id="0" name=""/>
        <dsp:cNvSpPr/>
      </dsp:nvSpPr>
      <dsp:spPr>
        <a:xfrm>
          <a:off x="1225607" y="1814191"/>
          <a:ext cx="2241010" cy="705037"/>
        </a:xfrm>
        <a:prstGeom prst="wedgeRectCallout">
          <a:avLst>
            <a:gd name="adj1" fmla="val 20250"/>
            <a:gd name="adj2" fmla="val -60700"/>
          </a:avLst>
        </a:prstGeom>
        <a:solidFill>
          <a:srgbClr val="168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RIO GRANDE</a:t>
          </a:r>
        </a:p>
      </dsp:txBody>
      <dsp:txXfrm>
        <a:off x="1225607" y="1814191"/>
        <a:ext cx="2241010" cy="705037"/>
      </dsp:txXfrm>
    </dsp:sp>
    <dsp:sp modelId="{68CE5D09-E048-4275-AB35-EF0042CEBAF7}">
      <dsp:nvSpPr>
        <dsp:cNvPr id="0" name=""/>
        <dsp:cNvSpPr/>
      </dsp:nvSpPr>
      <dsp:spPr>
        <a:xfrm>
          <a:off x="3868165" y="1238"/>
          <a:ext cx="2517989" cy="201439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324D7-ADD3-4A9A-9087-686E57CBDB34}">
      <dsp:nvSpPr>
        <dsp:cNvPr id="0" name=""/>
        <dsp:cNvSpPr/>
      </dsp:nvSpPr>
      <dsp:spPr>
        <a:xfrm>
          <a:off x="4015274" y="1814191"/>
          <a:ext cx="2241010" cy="705037"/>
        </a:xfrm>
        <a:prstGeom prst="wedgeRectCallout">
          <a:avLst>
            <a:gd name="adj1" fmla="val 20250"/>
            <a:gd name="adj2" fmla="val -60700"/>
          </a:avLst>
        </a:prstGeom>
        <a:solidFill>
          <a:srgbClr val="168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TOLHUIN</a:t>
          </a:r>
        </a:p>
      </dsp:txBody>
      <dsp:txXfrm>
        <a:off x="4015274" y="1814191"/>
        <a:ext cx="2241010" cy="705037"/>
      </dsp:txXfrm>
    </dsp:sp>
    <dsp:sp modelId="{B2DB1B6D-3EBF-4F54-A4C1-3B4312223BBC}">
      <dsp:nvSpPr>
        <dsp:cNvPr id="0" name=""/>
        <dsp:cNvSpPr/>
      </dsp:nvSpPr>
      <dsp:spPr>
        <a:xfrm>
          <a:off x="1098377" y="2771027"/>
          <a:ext cx="2517989" cy="201439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02DD7-C14C-4EC6-B4A7-818542F85325}">
      <dsp:nvSpPr>
        <dsp:cNvPr id="0" name=""/>
        <dsp:cNvSpPr/>
      </dsp:nvSpPr>
      <dsp:spPr>
        <a:xfrm>
          <a:off x="1225607" y="4583980"/>
          <a:ext cx="2241010" cy="705037"/>
        </a:xfrm>
        <a:prstGeom prst="wedgeRectCallout">
          <a:avLst>
            <a:gd name="adj1" fmla="val 20250"/>
            <a:gd name="adj2" fmla="val -60700"/>
          </a:avLst>
        </a:prstGeom>
        <a:solidFill>
          <a:srgbClr val="168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USHUAIA</a:t>
          </a:r>
        </a:p>
      </dsp:txBody>
      <dsp:txXfrm>
        <a:off x="1225607" y="4583980"/>
        <a:ext cx="2241010" cy="705037"/>
      </dsp:txXfrm>
    </dsp:sp>
    <dsp:sp modelId="{B596F094-0E44-40BE-8FCA-F15C80F02052}">
      <dsp:nvSpPr>
        <dsp:cNvPr id="0" name=""/>
        <dsp:cNvSpPr/>
      </dsp:nvSpPr>
      <dsp:spPr>
        <a:xfrm>
          <a:off x="3868165" y="2771027"/>
          <a:ext cx="2517989" cy="201439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6F931-CA4A-4811-9AC4-C8764B21EF3A}">
      <dsp:nvSpPr>
        <dsp:cNvPr id="0" name=""/>
        <dsp:cNvSpPr/>
      </dsp:nvSpPr>
      <dsp:spPr>
        <a:xfrm>
          <a:off x="4015274" y="4583980"/>
          <a:ext cx="2241010" cy="705037"/>
        </a:xfrm>
        <a:prstGeom prst="wedgeRectCallout">
          <a:avLst>
            <a:gd name="adj1" fmla="val 20250"/>
            <a:gd name="adj2" fmla="val -60700"/>
          </a:avLst>
        </a:prstGeom>
        <a:solidFill>
          <a:srgbClr val="168D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PUERTO ALMANZA</a:t>
          </a:r>
        </a:p>
      </dsp:txBody>
      <dsp:txXfrm>
        <a:off x="4015274" y="4583980"/>
        <a:ext cx="2241010" cy="7050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C4431-8B10-48F7-B202-FBA658A1BC83}">
      <dsp:nvSpPr>
        <dsp:cNvPr id="0" name=""/>
        <dsp:cNvSpPr/>
      </dsp:nvSpPr>
      <dsp:spPr>
        <a:xfrm>
          <a:off x="0" y="2717"/>
          <a:ext cx="48285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D53D7-2EB2-4ED6-9E72-2F292A1A3655}">
      <dsp:nvSpPr>
        <dsp:cNvPr id="0" name=""/>
        <dsp:cNvSpPr/>
      </dsp:nvSpPr>
      <dsp:spPr>
        <a:xfrm>
          <a:off x="0" y="2717"/>
          <a:ext cx="693162" cy="556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venir Black"/>
            </a:rPr>
            <a:t>FACTS</a:t>
          </a:r>
        </a:p>
      </dsp:txBody>
      <dsp:txXfrm>
        <a:off x="0" y="2717"/>
        <a:ext cx="693162" cy="5560918"/>
      </dsp:txXfrm>
    </dsp:sp>
    <dsp:sp modelId="{FCD46101-A27D-4A97-B723-B7ED15B6E09C}">
      <dsp:nvSpPr>
        <dsp:cNvPr id="0" name=""/>
        <dsp:cNvSpPr/>
      </dsp:nvSpPr>
      <dsp:spPr>
        <a:xfrm>
          <a:off x="745149" y="40256"/>
          <a:ext cx="3670064" cy="7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venir Black"/>
            </a:rPr>
            <a:t>Renewable Energy </a:t>
          </a:r>
        </a:p>
      </dsp:txBody>
      <dsp:txXfrm>
        <a:off x="745149" y="40256"/>
        <a:ext cx="3670064" cy="750778"/>
      </dsp:txXfrm>
    </dsp:sp>
    <dsp:sp modelId="{3184FD94-B754-46F3-8EB2-B7656721EEEB}">
      <dsp:nvSpPr>
        <dsp:cNvPr id="0" name=""/>
        <dsp:cNvSpPr/>
      </dsp:nvSpPr>
      <dsp:spPr>
        <a:xfrm>
          <a:off x="693162" y="791035"/>
          <a:ext cx="27726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90320-0A6A-4907-B6BB-5BD59637F349}">
      <dsp:nvSpPr>
        <dsp:cNvPr id="0" name=""/>
        <dsp:cNvSpPr/>
      </dsp:nvSpPr>
      <dsp:spPr>
        <a:xfrm>
          <a:off x="745149" y="828574"/>
          <a:ext cx="3523230" cy="7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Black"/>
            </a:rPr>
            <a:t>Water &amp; Sanitation</a:t>
          </a:r>
          <a:endParaRPr lang="en-US" sz="3200" kern="1200" dirty="0">
            <a:latin typeface="Avenir Black"/>
          </a:endParaRPr>
        </a:p>
      </dsp:txBody>
      <dsp:txXfrm>
        <a:off x="745149" y="828574"/>
        <a:ext cx="3523230" cy="750778"/>
      </dsp:txXfrm>
    </dsp:sp>
    <dsp:sp modelId="{B9E7C9E0-8A69-4843-855E-2A7304EFAC95}">
      <dsp:nvSpPr>
        <dsp:cNvPr id="0" name=""/>
        <dsp:cNvSpPr/>
      </dsp:nvSpPr>
      <dsp:spPr>
        <a:xfrm>
          <a:off x="693162" y="1579352"/>
          <a:ext cx="27726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5E1CF-787E-49F1-BE48-A0C112128225}">
      <dsp:nvSpPr>
        <dsp:cNvPr id="0" name=""/>
        <dsp:cNvSpPr/>
      </dsp:nvSpPr>
      <dsp:spPr>
        <a:xfrm>
          <a:off x="745149" y="1616891"/>
          <a:ext cx="3712343" cy="7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Black"/>
            </a:rPr>
            <a:t>Waste management</a:t>
          </a:r>
          <a:endParaRPr lang="en-US" sz="3200" kern="1200" dirty="0">
            <a:latin typeface="Avenir Black"/>
          </a:endParaRPr>
        </a:p>
      </dsp:txBody>
      <dsp:txXfrm>
        <a:off x="745149" y="1616891"/>
        <a:ext cx="3712343" cy="750778"/>
      </dsp:txXfrm>
    </dsp:sp>
    <dsp:sp modelId="{6436B315-E104-4652-B948-3DC80D44A7A4}">
      <dsp:nvSpPr>
        <dsp:cNvPr id="0" name=""/>
        <dsp:cNvSpPr/>
      </dsp:nvSpPr>
      <dsp:spPr>
        <a:xfrm>
          <a:off x="693162" y="2367669"/>
          <a:ext cx="27726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DC229-0739-44A1-B421-0B0788B9B06E}">
      <dsp:nvSpPr>
        <dsp:cNvPr id="0" name=""/>
        <dsp:cNvSpPr/>
      </dsp:nvSpPr>
      <dsp:spPr>
        <a:xfrm>
          <a:off x="745149" y="2405208"/>
          <a:ext cx="2720662" cy="7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Black"/>
            </a:rPr>
            <a:t>Mobility</a:t>
          </a:r>
          <a:endParaRPr lang="en-US" sz="3200" kern="1200" dirty="0">
            <a:latin typeface="Avenir Black"/>
          </a:endParaRPr>
        </a:p>
      </dsp:txBody>
      <dsp:txXfrm>
        <a:off x="745149" y="2405208"/>
        <a:ext cx="2720662" cy="750778"/>
      </dsp:txXfrm>
    </dsp:sp>
    <dsp:sp modelId="{F3018053-5811-45F7-A5DA-4469A3213DBF}">
      <dsp:nvSpPr>
        <dsp:cNvPr id="0" name=""/>
        <dsp:cNvSpPr/>
      </dsp:nvSpPr>
      <dsp:spPr>
        <a:xfrm>
          <a:off x="693162" y="3155986"/>
          <a:ext cx="27726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2C1EB-AD9C-44A0-B31F-3CC94996027C}">
      <dsp:nvSpPr>
        <dsp:cNvPr id="0" name=""/>
        <dsp:cNvSpPr/>
      </dsp:nvSpPr>
      <dsp:spPr>
        <a:xfrm>
          <a:off x="745149" y="3193525"/>
          <a:ext cx="2720662" cy="7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Black"/>
            </a:rPr>
            <a:t>Accessibility</a:t>
          </a:r>
          <a:endParaRPr lang="en-US" sz="3200" kern="1200" dirty="0">
            <a:latin typeface="Avenir Black"/>
          </a:endParaRPr>
        </a:p>
      </dsp:txBody>
      <dsp:txXfrm>
        <a:off x="745149" y="3193525"/>
        <a:ext cx="2720662" cy="750778"/>
      </dsp:txXfrm>
    </dsp:sp>
    <dsp:sp modelId="{D1FB95DB-9D26-4B6E-887C-2A0853F1EA6E}">
      <dsp:nvSpPr>
        <dsp:cNvPr id="0" name=""/>
        <dsp:cNvSpPr/>
      </dsp:nvSpPr>
      <dsp:spPr>
        <a:xfrm>
          <a:off x="693162" y="3944303"/>
          <a:ext cx="27726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5BA61-0E15-4C33-87E8-9CDE4EB7EA02}">
      <dsp:nvSpPr>
        <dsp:cNvPr id="0" name=""/>
        <dsp:cNvSpPr/>
      </dsp:nvSpPr>
      <dsp:spPr>
        <a:xfrm>
          <a:off x="745149" y="3981842"/>
          <a:ext cx="4081401" cy="7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venir Black"/>
            </a:rPr>
            <a:t>Environmental issues</a:t>
          </a:r>
        </a:p>
      </dsp:txBody>
      <dsp:txXfrm>
        <a:off x="745149" y="3981842"/>
        <a:ext cx="4081401" cy="750778"/>
      </dsp:txXfrm>
    </dsp:sp>
    <dsp:sp modelId="{D1B9308A-8267-4CB0-A909-6E11D467AC6F}">
      <dsp:nvSpPr>
        <dsp:cNvPr id="0" name=""/>
        <dsp:cNvSpPr/>
      </dsp:nvSpPr>
      <dsp:spPr>
        <a:xfrm>
          <a:off x="693162" y="4732620"/>
          <a:ext cx="27726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E5379-410D-4D3A-9870-0EB614BD4F84}">
      <dsp:nvSpPr>
        <dsp:cNvPr id="0" name=""/>
        <dsp:cNvSpPr/>
      </dsp:nvSpPr>
      <dsp:spPr>
        <a:xfrm>
          <a:off x="745149" y="4815575"/>
          <a:ext cx="3743495" cy="7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Black"/>
            </a:rPr>
            <a:t>Protected Areas</a:t>
          </a:r>
          <a:endParaRPr lang="en-US" sz="3200" kern="1200" dirty="0">
            <a:latin typeface="Avenir Black"/>
          </a:endParaRPr>
        </a:p>
      </dsp:txBody>
      <dsp:txXfrm>
        <a:off x="745149" y="4815575"/>
        <a:ext cx="3743495" cy="750778"/>
      </dsp:txXfrm>
    </dsp:sp>
    <dsp:sp modelId="{160B9B15-1212-4D32-9CB3-2F81CD995CEE}">
      <dsp:nvSpPr>
        <dsp:cNvPr id="0" name=""/>
        <dsp:cNvSpPr/>
      </dsp:nvSpPr>
      <dsp:spPr>
        <a:xfrm>
          <a:off x="693162" y="5520938"/>
          <a:ext cx="277264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Información del hecho</a:t>
            </a:r>
          </a:p>
        </p:txBody>
      </p:sp>
      <p:sp>
        <p:nvSpPr>
          <p:cNvPr id="107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Atribución</a:t>
            </a:r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Título de presentación</a:t>
            </a:r>
          </a:p>
        </p:txBody>
      </p:sp>
      <p:sp>
        <p:nvSpPr>
          <p:cNvPr id="2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Autor y fecha</a:t>
            </a:r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Subtítulo de diapositiva</a:t>
            </a:r>
          </a:p>
        </p:txBody>
      </p:sp>
      <p:sp>
        <p:nvSpPr>
          <p:cNvPr id="44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2" name="Subtítulo de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40060">
              <a:lnSpc>
                <a:spcPct val="100000"/>
              </a:lnSpc>
              <a:spcBef>
                <a:spcPts val="0"/>
              </a:spcBef>
              <a:buSzTx/>
              <a:buNone/>
              <a:defRPr sz="3496" b="1"/>
            </a:lvl1pPr>
          </a:lstStyle>
          <a:p>
            <a:r>
              <a:t>Subtítulo de diapositiva</a:t>
            </a:r>
          </a:p>
        </p:txBody>
      </p:sp>
      <p:sp>
        <p:nvSpPr>
          <p:cNvPr id="63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Subtítulo de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>
            <a:spLocks noGrp="1"/>
          </p:cNvSpPr>
          <p:nvPr>
            <p:ph type="body" idx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ítulo de diapositiva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ransition spd="med"/>
  <p:hf hdr="0" ftr="0" dt="0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indelmundo.tur.ar/es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tierradelfuego.us12.list-manage.com/track/click?u=3cc73ad6cb957ec8785f3948a&amp;id=a57fcc5a85&amp;e=bb9b64f58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inDelMundo.pdf" descr="FinDelMundo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5941" y="7530219"/>
            <a:ext cx="1477328" cy="1580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logos_-07.jpg" descr="logos_-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713" y="7422795"/>
            <a:ext cx="2231711" cy="1543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NL_A1.jpg" descr="NL_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21795" y="7318351"/>
            <a:ext cx="1964796" cy="196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PT-02.jpg" descr="PPT-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99888" y="0"/>
            <a:ext cx="9704912" cy="686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850" y="264209"/>
            <a:ext cx="4460131" cy="5796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D:\Infuetur\INFUETUR\PNG INFUTUR\INFUETUR_LOGO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3874" y="6067130"/>
            <a:ext cx="6094020" cy="4309323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3686A8-1DF0-4DE5-A1A3-16C8D2C746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Llamada de flecha hacia abajo"/>
          <p:cNvSpPr/>
          <p:nvPr/>
        </p:nvSpPr>
        <p:spPr>
          <a:xfrm>
            <a:off x="1749289" y="2325758"/>
            <a:ext cx="6142383" cy="1749287"/>
          </a:xfrm>
          <a:prstGeom prst="downArrowCallou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6" name="La situación inicial"/>
          <p:cNvSpPr txBox="1"/>
          <p:nvPr/>
        </p:nvSpPr>
        <p:spPr>
          <a:xfrm>
            <a:off x="759129" y="781802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351280" indent="-1351280" algn="l" defTabSz="584200">
              <a:lnSpc>
                <a:spcPct val="60000"/>
              </a:lnSpc>
              <a:buSzPct val="100000"/>
              <a:buAutoNum type="arabicPeriod"/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marL="0" indent="0">
              <a:buNone/>
            </a:pPr>
            <a:r>
              <a:rPr lang="en-US" sz="5400" b="1" dirty="0">
                <a:solidFill>
                  <a:srgbClr val="0099CC"/>
                </a:solidFill>
              </a:rPr>
              <a:t>I. The challenges</a:t>
            </a:r>
            <a:endParaRPr sz="5400" b="1" dirty="0">
              <a:solidFill>
                <a:srgbClr val="0099CC"/>
              </a:solidFill>
            </a:endParaRPr>
          </a:p>
        </p:txBody>
      </p:sp>
      <p:pic>
        <p:nvPicPr>
          <p:cNvPr id="197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0870" y="7111025"/>
            <a:ext cx="1767006" cy="2296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Antártida 2(1).jpg" descr="Antártida 2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1754" y="1450058"/>
            <a:ext cx="3667199" cy="2750399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4.  Inclusión del Turismo Antártico en PETS"/>
          <p:cNvSpPr txBox="1"/>
          <p:nvPr/>
        </p:nvSpPr>
        <p:spPr>
          <a:xfrm>
            <a:off x="657564" y="1367114"/>
            <a:ext cx="11769185" cy="657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400" spc="-132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/>
              <a:t> </a:t>
            </a:r>
            <a:r>
              <a:rPr lang="en-US" sz="3200" spc="0" dirty="0"/>
              <a:t>7</a:t>
            </a:r>
            <a:r>
              <a:rPr sz="3200" spc="0" dirty="0"/>
              <a:t>.</a:t>
            </a:r>
            <a:r>
              <a:rPr lang="es-ES" sz="3200" spc="0" dirty="0"/>
              <a:t> </a:t>
            </a:r>
            <a:r>
              <a:rPr lang="en-US" sz="3200" spc="0" dirty="0"/>
              <a:t>To include Antarctic </a:t>
            </a:r>
            <a:r>
              <a:rPr sz="3200" spc="0" dirty="0"/>
              <a:t>T</a:t>
            </a:r>
            <a:r>
              <a:rPr lang="en-US" sz="3200" spc="0" dirty="0"/>
              <a:t>o</a:t>
            </a:r>
            <a:r>
              <a:rPr sz="3200" spc="0" dirty="0"/>
              <a:t>urism</a:t>
            </a:r>
            <a:r>
              <a:rPr lang="en-US" sz="3200" spc="0" dirty="0"/>
              <a:t> in the Plan</a:t>
            </a:r>
            <a:r>
              <a:rPr sz="3200" spc="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3BCDCF-8575-4465-BB4F-E7FEAD84A297}"/>
              </a:ext>
            </a:extLst>
          </p:cNvPr>
          <p:cNvSpPr txBox="1"/>
          <p:nvPr/>
        </p:nvSpPr>
        <p:spPr>
          <a:xfrm>
            <a:off x="2097822" y="2516560"/>
            <a:ext cx="5260478" cy="1518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R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b="1" dirty="0">
                <a:solidFill>
                  <a:schemeClr val="bg1"/>
                </a:solidFill>
                <a:latin typeface="Avenir Black"/>
              </a:rPr>
              <a:t>  Our role as gateway</a:t>
            </a:r>
          </a:p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3600" dirty="0">
              <a:latin typeface="Avenir Black"/>
            </a:endParaRPr>
          </a:p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60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AEAF4-76D1-4C65-90DA-EEEF5E0D72D6}"/>
              </a:ext>
            </a:extLst>
          </p:cNvPr>
          <p:cNvSpPr txBox="1"/>
          <p:nvPr/>
        </p:nvSpPr>
        <p:spPr>
          <a:xfrm>
            <a:off x="394244" y="4382130"/>
            <a:ext cx="8969828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Black"/>
                <a:sym typeface="Helvetica Neue"/>
              </a:rPr>
              <a:t>To improve service quality </a:t>
            </a:r>
            <a:r>
              <a:rPr lang="en-US" sz="3200" dirty="0">
                <a:latin typeface="Avenir Black"/>
              </a:rPr>
              <a:t>at port (waste mgmt., food supply, health services, consular assistance) </a:t>
            </a:r>
          </a:p>
          <a:p>
            <a:pPr marL="285750" marR="0" indent="-28575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>
                <a:latin typeface="Avenir Black"/>
              </a:rPr>
              <a:t>To improve specialization &amp; standards in local production to supply ships</a:t>
            </a:r>
          </a:p>
          <a:p>
            <a:pPr marL="285750" marR="0" indent="-28575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>
                <a:latin typeface="Avenir Black"/>
              </a:rPr>
              <a:t>The need of the Antarctic Visitor Center</a:t>
            </a:r>
          </a:p>
          <a:p>
            <a:pPr marL="285750" marR="0" indent="-28575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Black"/>
                <a:sym typeface="Helvetica Neue"/>
              </a:rPr>
              <a:t> The </a:t>
            </a:r>
            <a:r>
              <a:rPr lang="en-US" sz="3200" dirty="0">
                <a:latin typeface="Avenir Black"/>
              </a:rPr>
              <a:t>role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Black"/>
                <a:sym typeface="Helvetica Neue"/>
              </a:rPr>
              <a:t> of Tierra del Fuego as a complementary destination of Antarctica</a:t>
            </a:r>
          </a:p>
          <a:p>
            <a:pPr marL="285750" marR="0" indent="-28575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>
                <a:latin typeface="Avenir Black"/>
              </a:rPr>
              <a:t>To change the perception of Argentina’s role in Antarctic tourism and share the story</a:t>
            </a:r>
            <a:endParaRPr kumimoji="0" lang="en-US" sz="1600" b="0" i="0" u="none" strike="noStrike" cap="none" spc="0" normalizeH="0" baseline="0" dirty="0">
              <a:ln>
                <a:noFill/>
              </a:ln>
              <a:effectLst/>
              <a:uFillTx/>
              <a:latin typeface="Avenir Black"/>
              <a:sym typeface="Helvetica Neu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BF400-EDC3-4266-AB1C-62A3778ACF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10</a:t>
            </a:fld>
            <a:endParaRPr lang="de-CH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D3D653-F418-450E-B875-6980CBDD4F1F}"/>
              </a:ext>
            </a:extLst>
          </p:cNvPr>
          <p:cNvCxnSpPr>
            <a:cxnSpLocks/>
          </p:cNvCxnSpPr>
          <p:nvPr/>
        </p:nvCxnSpPr>
        <p:spPr>
          <a:xfrm>
            <a:off x="11962292" y="9467763"/>
            <a:ext cx="464457" cy="0"/>
          </a:xfrm>
          <a:prstGeom prst="straightConnector1">
            <a:avLst/>
          </a:prstGeom>
          <a:noFill/>
          <a:ln w="28575" cap="flat">
            <a:solidFill>
              <a:srgbClr val="168DB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90097738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PT-06.jpg" descr="PPT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18559" cy="574007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2. La estrategia"/>
          <p:cNvSpPr txBox="1"/>
          <p:nvPr/>
        </p:nvSpPr>
        <p:spPr>
          <a:xfrm>
            <a:off x="1795053" y="1381506"/>
            <a:ext cx="5582093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</a:t>
            </a:r>
            <a:r>
              <a:rPr sz="5400" b="1" dirty="0">
                <a:solidFill>
                  <a:srgbClr val="0099CC"/>
                </a:solidFill>
              </a:rPr>
              <a:t>strateg</a:t>
            </a:r>
            <a:r>
              <a:rPr lang="en-US" sz="5400" b="1" dirty="0">
                <a:solidFill>
                  <a:srgbClr val="0099CC"/>
                </a:solidFill>
              </a:rPr>
              <a:t>y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BB5AF-DFD3-41E4-8C32-D77EE969D004}"/>
              </a:ext>
            </a:extLst>
          </p:cNvPr>
          <p:cNvSpPr txBox="1"/>
          <p:nvPr/>
        </p:nvSpPr>
        <p:spPr>
          <a:xfrm>
            <a:off x="1757146" y="5419377"/>
            <a:ext cx="8006316" cy="3066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Strategic management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Community involvement 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Integrated planning &amp; implementation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b="1" dirty="0">
                <a:solidFill>
                  <a:schemeClr val="tx2"/>
                </a:solidFill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6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takeholder collaboration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Sustainable tourism &amp; SDG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venir Black"/>
              <a:sym typeface="Helvetica Neue"/>
            </a:endParaRPr>
          </a:p>
        </p:txBody>
      </p:sp>
      <p:sp>
        <p:nvSpPr>
          <p:cNvPr id="8" name="7 Llamada de flecha hacia abajo"/>
          <p:cNvSpPr/>
          <p:nvPr/>
        </p:nvSpPr>
        <p:spPr>
          <a:xfrm>
            <a:off x="1662269" y="2087217"/>
            <a:ext cx="7012150" cy="2564296"/>
          </a:xfrm>
          <a:prstGeom prst="downArrowCallou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D6A49-E202-4C94-9D8F-5C3ABF2D9BB5}"/>
              </a:ext>
            </a:extLst>
          </p:cNvPr>
          <p:cNvSpPr txBox="1"/>
          <p:nvPr/>
        </p:nvSpPr>
        <p:spPr>
          <a:xfrm>
            <a:off x="1662269" y="2268432"/>
            <a:ext cx="684562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  <a:latin typeface="Avenir Black"/>
              </a:rPr>
              <a:t>A </a:t>
            </a:r>
            <a:r>
              <a:rPr lang="en-US" sz="4000" b="1" dirty="0">
                <a:solidFill>
                  <a:schemeClr val="bg1"/>
                </a:solidFill>
                <a:latin typeface="Avenir Black"/>
                <a:sym typeface="Avenir Black"/>
              </a:rPr>
              <a:t>NEW</a:t>
            </a:r>
            <a:r>
              <a:rPr lang="en-US" sz="4000" b="1" dirty="0">
                <a:solidFill>
                  <a:schemeClr val="bg1"/>
                </a:solidFill>
                <a:latin typeface="Avenir Black"/>
              </a:rPr>
              <a:t> STRATEGIC  APPROACH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BBB164-CFEA-4AB5-BAA4-90EF89135C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11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PT-06.jpg" descr="PPT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18559" cy="574007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2. La estrategia"/>
          <p:cNvSpPr txBox="1"/>
          <p:nvPr/>
        </p:nvSpPr>
        <p:spPr>
          <a:xfrm>
            <a:off x="1675785" y="1381512"/>
            <a:ext cx="5582093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II</a:t>
            </a:r>
            <a:r>
              <a:rPr sz="5400" b="1" dirty="0"/>
              <a:t>. </a:t>
            </a:r>
            <a:r>
              <a:rPr lang="en-US" sz="5400" b="1" dirty="0"/>
              <a:t>The </a:t>
            </a:r>
            <a:r>
              <a:rPr sz="5400" b="1" dirty="0"/>
              <a:t>strateg</a:t>
            </a:r>
            <a:r>
              <a:rPr lang="en-US" sz="5400" b="1" dirty="0"/>
              <a:t>y</a:t>
            </a:r>
            <a:endParaRPr sz="5400" b="1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36EADA5-E9B0-4C32-AF9D-3EF00628A5AC}"/>
              </a:ext>
            </a:extLst>
          </p:cNvPr>
          <p:cNvGraphicFramePr/>
          <p:nvPr/>
        </p:nvGraphicFramePr>
        <p:xfrm>
          <a:off x="8053931" y="1210620"/>
          <a:ext cx="4412512" cy="550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F3BB5AF-DFD3-41E4-8C32-D77EE969D004}"/>
              </a:ext>
            </a:extLst>
          </p:cNvPr>
          <p:cNvSpPr txBox="1"/>
          <p:nvPr/>
        </p:nvSpPr>
        <p:spPr>
          <a:xfrm>
            <a:off x="1458971" y="5618161"/>
            <a:ext cx="8006316" cy="3066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Strategic management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Community involvement 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Integrated planning &amp; implementation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takeholder collaboration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Sustainable tourism &amp; SDG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venir Black"/>
              <a:sym typeface="Helvetica Neue"/>
            </a:endParaRPr>
          </a:p>
        </p:txBody>
      </p:sp>
      <p:sp>
        <p:nvSpPr>
          <p:cNvPr id="8" name="7 Llamada de flecha hacia abajo"/>
          <p:cNvSpPr/>
          <p:nvPr/>
        </p:nvSpPr>
        <p:spPr>
          <a:xfrm>
            <a:off x="1590258" y="2146850"/>
            <a:ext cx="5585791" cy="2922104"/>
          </a:xfrm>
          <a:prstGeom prst="downArrowCallou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D6A49-E202-4C94-9D8F-5C3ABF2D9BB5}"/>
              </a:ext>
            </a:extLst>
          </p:cNvPr>
          <p:cNvSpPr txBox="1"/>
          <p:nvPr/>
        </p:nvSpPr>
        <p:spPr>
          <a:xfrm>
            <a:off x="1978118" y="2427462"/>
            <a:ext cx="482245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spc="-228" dirty="0">
                <a:solidFill>
                  <a:schemeClr val="bg1"/>
                </a:solidFill>
                <a:latin typeface="Avenir Black"/>
              </a:rPr>
              <a:t>A </a:t>
            </a:r>
            <a:r>
              <a:rPr lang="en-US" sz="4000" b="1" spc="-228" dirty="0">
                <a:solidFill>
                  <a:schemeClr val="bg1"/>
                </a:solidFill>
                <a:latin typeface="Avenir Black"/>
                <a:sym typeface="Avenir Black"/>
              </a:rPr>
              <a:t>NEW</a:t>
            </a:r>
            <a:r>
              <a:rPr lang="en-US" sz="4000" b="1" spc="-228" dirty="0">
                <a:solidFill>
                  <a:schemeClr val="bg1"/>
                </a:solidFill>
                <a:latin typeface="Avenir Black"/>
              </a:rPr>
              <a:t> STRATEGIC  APPROACH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9CB84-55C0-48FD-AD91-77CE08D40A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2646230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PT-06.jpg" descr="PPT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18559" cy="574007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2. La estrategia"/>
          <p:cNvSpPr txBox="1"/>
          <p:nvPr/>
        </p:nvSpPr>
        <p:spPr>
          <a:xfrm>
            <a:off x="1854687" y="1242359"/>
            <a:ext cx="5582093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</a:t>
            </a:r>
            <a:r>
              <a:rPr sz="5400" b="1" dirty="0">
                <a:solidFill>
                  <a:srgbClr val="0099CC"/>
                </a:solidFill>
              </a:rPr>
              <a:t>strateg</a:t>
            </a:r>
            <a:r>
              <a:rPr lang="en-US" sz="5400" b="1" dirty="0">
                <a:solidFill>
                  <a:srgbClr val="0099CC"/>
                </a:solidFill>
              </a:rPr>
              <a:t>y</a:t>
            </a:r>
            <a:endParaRPr sz="5400" b="1" dirty="0">
              <a:solidFill>
                <a:srgbClr val="0099CC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36EADA5-E9B0-4C32-AF9D-3EF00628A5AC}"/>
              </a:ext>
            </a:extLst>
          </p:cNvPr>
          <p:cNvGraphicFramePr/>
          <p:nvPr/>
        </p:nvGraphicFramePr>
        <p:xfrm>
          <a:off x="8431618" y="655984"/>
          <a:ext cx="4412512" cy="5084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F3BB5AF-DFD3-41E4-8C32-D77EE969D004}"/>
              </a:ext>
            </a:extLst>
          </p:cNvPr>
          <p:cNvSpPr txBox="1"/>
          <p:nvPr/>
        </p:nvSpPr>
        <p:spPr>
          <a:xfrm>
            <a:off x="1280061" y="5340671"/>
            <a:ext cx="6492334" cy="36593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Strategic management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Community involvement 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Integrated planning &amp; implementation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takeholder collaboration</a:t>
            </a:r>
          </a:p>
          <a:p>
            <a:pPr marL="457200" marR="0" lvl="0" indent="-4572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033780" algn="l"/>
              </a:tabLst>
            </a:pPr>
            <a:r>
              <a:rPr lang="en-US" sz="36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Sustainable tourism &amp; SDG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venir Black"/>
              <a:sym typeface="Helvetica Neue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E934744E-EECD-4DBB-BD2F-A0413B9F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284878"/>
              </p:ext>
            </p:extLst>
          </p:nvPr>
        </p:nvGraphicFramePr>
        <p:xfrm>
          <a:off x="8431618" y="4371432"/>
          <a:ext cx="4412512" cy="444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12 Llamada de flecha hacia abajo"/>
          <p:cNvSpPr/>
          <p:nvPr/>
        </p:nvSpPr>
        <p:spPr>
          <a:xfrm>
            <a:off x="1649896" y="2325757"/>
            <a:ext cx="5705061" cy="2623930"/>
          </a:xfrm>
          <a:prstGeom prst="downArrowCallou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D6A49-E202-4C94-9D8F-5C3ABF2D9BB5}"/>
              </a:ext>
            </a:extLst>
          </p:cNvPr>
          <p:cNvSpPr txBox="1"/>
          <p:nvPr/>
        </p:nvSpPr>
        <p:spPr>
          <a:xfrm>
            <a:off x="2037755" y="2526851"/>
            <a:ext cx="482245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spc="-228" dirty="0">
                <a:solidFill>
                  <a:schemeClr val="bg1"/>
                </a:solidFill>
                <a:latin typeface="Avenir Black"/>
              </a:rPr>
              <a:t>A </a:t>
            </a:r>
            <a:r>
              <a:rPr lang="en-US" sz="4000" b="1" spc="-228" dirty="0">
                <a:solidFill>
                  <a:schemeClr val="bg1"/>
                </a:solidFill>
                <a:latin typeface="Avenir Black"/>
                <a:sym typeface="Avenir Black"/>
              </a:rPr>
              <a:t>NEW</a:t>
            </a:r>
            <a:r>
              <a:rPr lang="en-US" sz="4000" b="1" spc="-228" dirty="0">
                <a:solidFill>
                  <a:schemeClr val="bg1"/>
                </a:solidFill>
                <a:latin typeface="Avenir Black"/>
              </a:rPr>
              <a:t> STRATEGIC  APPROACH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C05D47-A32A-4F23-8D78-E2E16DD100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13</a:t>
            </a:fld>
            <a:endParaRPr lang="de-CH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387DCAF-F57B-48CF-A5CA-1BDE05198596}"/>
              </a:ext>
            </a:extLst>
          </p:cNvPr>
          <p:cNvCxnSpPr>
            <a:cxnSpLocks/>
          </p:cNvCxnSpPr>
          <p:nvPr/>
        </p:nvCxnSpPr>
        <p:spPr>
          <a:xfrm>
            <a:off x="11887200" y="9220199"/>
            <a:ext cx="464457" cy="0"/>
          </a:xfrm>
          <a:prstGeom prst="straightConnector1">
            <a:avLst/>
          </a:prstGeom>
          <a:noFill/>
          <a:ln w="28575" cap="flat">
            <a:solidFill>
              <a:srgbClr val="168DB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82509645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approach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50" y="1236450"/>
            <a:ext cx="8967677" cy="370191"/>
          </a:xfrm>
        </p:spPr>
        <p:txBody>
          <a:bodyPr>
            <a:normAutofit fontScale="90000"/>
          </a:bodyPr>
          <a:lstStyle/>
          <a:p>
            <a:br>
              <a:rPr lang="en-US" sz="4400" dirty="0">
                <a:solidFill>
                  <a:srgbClr val="168DB3"/>
                </a:solidFill>
                <a:latin typeface="Avenir Black"/>
              </a:rPr>
            </a:br>
            <a:r>
              <a:rPr lang="en-US" sz="3600" spc="0" dirty="0">
                <a:solidFill>
                  <a:schemeClr val="tx2"/>
                </a:solidFill>
                <a:latin typeface="Avenir Black"/>
              </a:rPr>
              <a:t>The plan development phases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F0EC8EC-F4F6-46F2-814F-91AA41874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9729672"/>
              </p:ext>
            </p:extLst>
          </p:nvPr>
        </p:nvGraphicFramePr>
        <p:xfrm>
          <a:off x="530699" y="2359035"/>
          <a:ext cx="8672935" cy="582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5AD1E0-A193-43F2-BAA0-BECDB5ED9A2B}"/>
              </a:ext>
            </a:extLst>
          </p:cNvPr>
          <p:cNvSpPr txBox="1"/>
          <p:nvPr/>
        </p:nvSpPr>
        <p:spPr>
          <a:xfrm>
            <a:off x="7177917" y="2768765"/>
            <a:ext cx="6104723" cy="2380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Former Plan assessment</a:t>
            </a:r>
          </a:p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DMO management assessment</a:t>
            </a:r>
          </a:p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Stakeholder engagement </a:t>
            </a:r>
          </a:p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Destination audits</a:t>
            </a:r>
          </a:p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800" dirty="0"/>
          </a:p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C0A9DF-F2BC-4167-989E-7DC104ECD28D}"/>
              </a:ext>
            </a:extLst>
          </p:cNvPr>
          <p:cNvCxnSpPr>
            <a:cxnSpLocks/>
          </p:cNvCxnSpPr>
          <p:nvPr/>
        </p:nvCxnSpPr>
        <p:spPr>
          <a:xfrm flipV="1">
            <a:off x="5623229" y="3060636"/>
            <a:ext cx="1356243" cy="55211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8779D3-4F6F-4E5A-A76B-F81A56BAD908}"/>
              </a:ext>
            </a:extLst>
          </p:cNvPr>
          <p:cNvCxnSpPr>
            <a:cxnSpLocks/>
          </p:cNvCxnSpPr>
          <p:nvPr/>
        </p:nvCxnSpPr>
        <p:spPr>
          <a:xfrm flipV="1">
            <a:off x="5623229" y="3450856"/>
            <a:ext cx="1468341" cy="16189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8CBB3E-81A0-4156-B34D-C47AC01BE133}"/>
              </a:ext>
            </a:extLst>
          </p:cNvPr>
          <p:cNvCxnSpPr>
            <a:cxnSpLocks/>
          </p:cNvCxnSpPr>
          <p:nvPr/>
        </p:nvCxnSpPr>
        <p:spPr>
          <a:xfrm>
            <a:off x="5623229" y="3629246"/>
            <a:ext cx="1486925" cy="17146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B3948F-6364-45CC-99EE-44B273CEEDD3}"/>
              </a:ext>
            </a:extLst>
          </p:cNvPr>
          <p:cNvCxnSpPr>
            <a:cxnSpLocks/>
          </p:cNvCxnSpPr>
          <p:nvPr/>
        </p:nvCxnSpPr>
        <p:spPr>
          <a:xfrm>
            <a:off x="5623229" y="3629246"/>
            <a:ext cx="1468341" cy="46925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AD7D29-2CF5-4712-906C-49B465FF8BD4}"/>
              </a:ext>
            </a:extLst>
          </p:cNvPr>
          <p:cNvSpPr txBox="1"/>
          <p:nvPr/>
        </p:nvSpPr>
        <p:spPr>
          <a:xfrm>
            <a:off x="8932630" y="5837247"/>
            <a:ext cx="3312375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SWOT analysis</a:t>
            </a:r>
          </a:p>
          <a:p>
            <a:pPr marL="285750" marR="0" indent="-28575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Destination audits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234F15-FDC1-4F97-88CD-4054B75E7D76}"/>
              </a:ext>
            </a:extLst>
          </p:cNvPr>
          <p:cNvCxnSpPr>
            <a:cxnSpLocks/>
          </p:cNvCxnSpPr>
          <p:nvPr/>
        </p:nvCxnSpPr>
        <p:spPr>
          <a:xfrm flipV="1">
            <a:off x="7723850" y="5296219"/>
            <a:ext cx="897534" cy="6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3CD264-E5EA-4F4F-A665-66C238A49106}"/>
              </a:ext>
            </a:extLst>
          </p:cNvPr>
          <p:cNvSpPr txBox="1"/>
          <p:nvPr/>
        </p:nvSpPr>
        <p:spPr>
          <a:xfrm>
            <a:off x="8984977" y="8220038"/>
            <a:ext cx="326445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Updated PLAN</a:t>
            </a:r>
          </a:p>
        </p:txBody>
      </p:sp>
      <p:sp>
        <p:nvSpPr>
          <p:cNvPr id="20" name="19 Llamada de flecha hacia abajo"/>
          <p:cNvSpPr/>
          <p:nvPr/>
        </p:nvSpPr>
        <p:spPr>
          <a:xfrm>
            <a:off x="8945219" y="4790663"/>
            <a:ext cx="3240156" cy="1133060"/>
          </a:xfrm>
          <a:prstGeom prst="downArrowCallou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2B187A-74AE-42D6-9ABB-55AA9F325A49}"/>
              </a:ext>
            </a:extLst>
          </p:cNvPr>
          <p:cNvSpPr txBox="1"/>
          <p:nvPr/>
        </p:nvSpPr>
        <p:spPr>
          <a:xfrm>
            <a:off x="9174037" y="4896471"/>
            <a:ext cx="283243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Black"/>
                <a:sym typeface="Helvetica Neue"/>
              </a:rPr>
              <a:t>WORKSHOPS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Black"/>
              <a:sym typeface="Helvetica Neue"/>
            </a:endParaRPr>
          </a:p>
        </p:txBody>
      </p:sp>
      <p:sp>
        <p:nvSpPr>
          <p:cNvPr id="22" name="21 Llamada de flecha hacia abajo"/>
          <p:cNvSpPr/>
          <p:nvPr/>
        </p:nvSpPr>
        <p:spPr>
          <a:xfrm>
            <a:off x="8978352" y="6891132"/>
            <a:ext cx="3240156" cy="1133060"/>
          </a:xfrm>
          <a:prstGeom prst="downArrowCallou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DAD737-4508-4B07-A4B5-635CCFC8F169}"/>
              </a:ext>
            </a:extLst>
          </p:cNvPr>
          <p:cNvSpPr txBox="1"/>
          <p:nvPr/>
        </p:nvSpPr>
        <p:spPr>
          <a:xfrm>
            <a:off x="9287796" y="6995294"/>
            <a:ext cx="282248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Black"/>
                <a:sym typeface="Helvetica Neue"/>
              </a:rPr>
              <a:t>WORKSHOPS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Black"/>
              <a:sym typeface="Helvetica Neu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194ED-4A4E-4823-B04D-AFCCA672E6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3102634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Agrupar"/>
          <p:cNvGrpSpPr/>
          <p:nvPr/>
        </p:nvGrpSpPr>
        <p:grpSpPr>
          <a:xfrm>
            <a:off x="-106659" y="0"/>
            <a:ext cx="13150374" cy="9753600"/>
            <a:chOff x="214423" y="285928"/>
            <a:chExt cx="13150372" cy="9753599"/>
          </a:xfrm>
        </p:grpSpPr>
        <p:pic>
          <p:nvPicPr>
            <p:cNvPr id="230" name="2021.07.27 Reunión Fabian Boyeras - Enrique Livraghi 2.jpg" descr="2021.07.27 Reunión Fabian Boyeras - Enrique Livraghi 2.jpg"/>
            <p:cNvPicPr>
              <a:picLocks noChangeAspect="1"/>
            </p:cNvPicPr>
            <p:nvPr/>
          </p:nvPicPr>
          <p:blipFill>
            <a:blip r:embed="rId2" cstate="print"/>
            <a:srcRect l="4507" b="4697"/>
            <a:stretch>
              <a:fillRect/>
            </a:stretch>
          </p:blipFill>
          <p:spPr>
            <a:xfrm>
              <a:off x="321082" y="6407057"/>
              <a:ext cx="6803220" cy="3632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2021.07.27 Reunión Daniel Fernandez.jpg" descr="2021.07.27 Reunión Daniel Fernandez.jpg"/>
            <p:cNvPicPr>
              <a:picLocks noChangeAspect="1"/>
            </p:cNvPicPr>
            <p:nvPr/>
          </p:nvPicPr>
          <p:blipFill>
            <a:blip r:embed="rId3" cstate="print"/>
            <a:srcRect b="704"/>
            <a:stretch>
              <a:fillRect/>
            </a:stretch>
          </p:blipFill>
          <p:spPr>
            <a:xfrm>
              <a:off x="6846911" y="6561452"/>
              <a:ext cx="6517884" cy="3478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2021.07.27 Reunión Marisol Vereda.jpg" descr="2021.07.27 Reunión Marisol Vereda.jpg"/>
            <p:cNvPicPr>
              <a:picLocks noChangeAspect="1"/>
            </p:cNvPicPr>
            <p:nvPr/>
          </p:nvPicPr>
          <p:blipFill>
            <a:blip r:embed="rId4" cstate="print"/>
            <a:srcRect r="3795"/>
            <a:stretch>
              <a:fillRect/>
            </a:stretch>
          </p:blipFill>
          <p:spPr>
            <a:xfrm>
              <a:off x="6884507" y="3205411"/>
              <a:ext cx="6441373" cy="3594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2021.07.29 Reunión Dario Urruty 2.jpg" descr="2021.07.29 Reunión Dario Urruty 2.jpg"/>
            <p:cNvPicPr>
              <a:picLocks noChangeAspect="1"/>
            </p:cNvPicPr>
            <p:nvPr/>
          </p:nvPicPr>
          <p:blipFill>
            <a:blip r:embed="rId5" cstate="print"/>
            <a:srcRect t="13892"/>
            <a:stretch>
              <a:fillRect/>
            </a:stretch>
          </p:blipFill>
          <p:spPr>
            <a:xfrm>
              <a:off x="214423" y="3685111"/>
              <a:ext cx="6695456" cy="3141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2021.07.28 Reunión Angelo Fagnani.jpg" descr="2021.07.28 Reunión Angelo Fagnani.jpg"/>
            <p:cNvPicPr>
              <a:picLocks noChangeAspect="1"/>
            </p:cNvPicPr>
            <p:nvPr/>
          </p:nvPicPr>
          <p:blipFill>
            <a:blip r:embed="rId6" cstate="print"/>
            <a:srcRect t="7502" r="4137"/>
            <a:stretch>
              <a:fillRect/>
            </a:stretch>
          </p:blipFill>
          <p:spPr>
            <a:xfrm>
              <a:off x="6595335" y="285928"/>
              <a:ext cx="6730545" cy="3525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" name="3. El proceso"/>
            <p:cNvSpPr txBox="1"/>
            <p:nvPr/>
          </p:nvSpPr>
          <p:spPr>
            <a:xfrm>
              <a:off x="606616" y="750579"/>
              <a:ext cx="11459995" cy="634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4200">
                <a:lnSpc>
                  <a:spcPct val="60000"/>
                </a:lnSpc>
                <a:defRPr sz="7600" spc="-228">
                  <a:solidFill>
                    <a:srgbClr val="168DB3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rPr lang="en-US" sz="5400" b="1" dirty="0">
                  <a:solidFill>
                    <a:srgbClr val="0099CC"/>
                  </a:solidFill>
                </a:rPr>
                <a:t>III</a:t>
              </a:r>
              <a:r>
                <a:rPr sz="5400" b="1" dirty="0">
                  <a:solidFill>
                    <a:srgbClr val="0099CC"/>
                  </a:solidFill>
                </a:rPr>
                <a:t>. </a:t>
              </a:r>
              <a:r>
                <a:rPr lang="en-US" sz="5400" b="1" dirty="0">
                  <a:solidFill>
                    <a:srgbClr val="0099CC"/>
                  </a:solidFill>
                </a:rPr>
                <a:t>The approach</a:t>
              </a:r>
              <a:endParaRPr sz="5400" b="1" dirty="0">
                <a:solidFill>
                  <a:srgbClr val="0099CC"/>
                </a:solidFill>
              </a:endParaRPr>
            </a:p>
          </p:txBody>
        </p:sp>
        <p:sp>
          <p:nvSpPr>
            <p:cNvPr id="236" name="Entrevistas…"/>
            <p:cNvSpPr txBox="1"/>
            <p:nvPr/>
          </p:nvSpPr>
          <p:spPr>
            <a:xfrm>
              <a:off x="619252" y="1433566"/>
              <a:ext cx="6393559" cy="2072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584200">
                <a:lnSpc>
                  <a:spcPct val="80000"/>
                </a:lnSpc>
                <a:defRPr sz="2800" spc="-84">
                  <a:solidFill>
                    <a:srgbClr val="002452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lang="en-US" sz="3200" dirty="0"/>
                <a:t>Phase</a:t>
              </a:r>
              <a:r>
                <a:rPr lang="de-CH" sz="3200" dirty="0"/>
                <a:t> </a:t>
              </a:r>
              <a:r>
                <a:rPr lang="en-US" sz="3200" dirty="0"/>
                <a:t>1 Stakeholder engagement </a:t>
              </a:r>
            </a:p>
            <a:p>
              <a:pPr algn="l" defTabSz="584200">
                <a:lnSpc>
                  <a:spcPct val="80000"/>
                </a:lnSpc>
                <a:defRPr sz="2800" spc="-84">
                  <a:solidFill>
                    <a:srgbClr val="002452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pPr>
              <a:endParaRPr sz="3200" dirty="0">
                <a:solidFill>
                  <a:srgbClr val="168DB3"/>
                </a:solidFill>
              </a:endParaRPr>
            </a:p>
            <a:p>
              <a:pPr algn="l" defTabSz="584200">
                <a:lnSpc>
                  <a:spcPct val="80000"/>
                </a:lnSpc>
                <a:defRPr sz="2800" spc="-84">
                  <a:solidFill>
                    <a:srgbClr val="002452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n-US" sz="3200" dirty="0"/>
                <a:t>+ </a:t>
              </a:r>
              <a:r>
                <a:rPr sz="3200" dirty="0"/>
                <a:t>30</a:t>
              </a:r>
              <a:r>
                <a:rPr lang="en-US" sz="3200" dirty="0"/>
                <a:t> individual consultations with</a:t>
              </a:r>
            </a:p>
            <a:p>
              <a:pPr algn="l" defTabSz="584200">
                <a:lnSpc>
                  <a:spcPct val="80000"/>
                </a:lnSpc>
                <a:defRPr sz="2800" spc="-84">
                  <a:solidFill>
                    <a:srgbClr val="002452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n-US" sz="3200" dirty="0"/>
                <a:t>key stakeholders, private &amp; public sector </a:t>
              </a:r>
              <a:endParaRPr sz="32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93BD95-C8A6-4F6B-8AA3-1261179AEF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0210402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approach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88" y="1265922"/>
            <a:ext cx="11607800" cy="885033"/>
          </a:xfrm>
        </p:spPr>
        <p:txBody>
          <a:bodyPr>
            <a:normAutofit fontScale="90000"/>
          </a:bodyPr>
          <a:lstStyle/>
          <a:p>
            <a:br>
              <a:rPr lang="en-US" sz="4400" dirty="0">
                <a:solidFill>
                  <a:srgbClr val="168DB3"/>
                </a:solidFill>
                <a:latin typeface="Avenir Black"/>
              </a:rPr>
            </a:br>
            <a:r>
              <a:rPr lang="en-US" sz="3600" spc="0" dirty="0">
                <a:solidFill>
                  <a:srgbClr val="5E5E5E"/>
                </a:solidFill>
                <a:latin typeface="Avenir Black"/>
              </a:rPr>
              <a:t>Phase 1: STAKEHOLDER ANALYSIS</a:t>
            </a:r>
            <a:br>
              <a:rPr lang="en-US" sz="3600" spc="0" dirty="0">
                <a:solidFill>
                  <a:srgbClr val="5E5E5E"/>
                </a:solidFill>
              </a:rPr>
            </a:br>
            <a:endParaRPr lang="en-US" sz="3600" spc="0" dirty="0">
              <a:solidFill>
                <a:srgbClr val="5E5E5E"/>
              </a:solidFill>
              <a:latin typeface="Avenir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D1B09-20C7-416A-98A7-ED4A1179DD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900" y="3002723"/>
            <a:ext cx="5867283" cy="3915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FCA001-16AC-4A1C-A259-871FA1427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873" y="3307263"/>
            <a:ext cx="8148466" cy="36627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F8242-49D8-4534-B4EC-1938DC2E8C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9362145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approach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66" y="1385190"/>
            <a:ext cx="11607800" cy="885033"/>
          </a:xfrm>
        </p:spPr>
        <p:txBody>
          <a:bodyPr>
            <a:normAutofit fontScale="90000"/>
          </a:bodyPr>
          <a:lstStyle/>
          <a:p>
            <a:br>
              <a:rPr lang="en-US" sz="4400" dirty="0">
                <a:solidFill>
                  <a:srgbClr val="168DB3"/>
                </a:solidFill>
                <a:latin typeface="Avenir Black"/>
              </a:rPr>
            </a:br>
            <a:r>
              <a:rPr lang="en-US" sz="3600" dirty="0">
                <a:solidFill>
                  <a:srgbClr val="5E5E5E"/>
                </a:solidFill>
                <a:latin typeface="Avenir Black"/>
              </a:rPr>
              <a:t>Phase 1: STAKEHOLDER ANALYSIS</a:t>
            </a:r>
            <a:br>
              <a:rPr lang="en-US" sz="3600" dirty="0">
                <a:solidFill>
                  <a:srgbClr val="5E5E5E"/>
                </a:solidFill>
              </a:rPr>
            </a:br>
            <a:endParaRPr lang="en-US" sz="3600" dirty="0">
              <a:solidFill>
                <a:srgbClr val="5E5E5E"/>
              </a:solidFill>
              <a:latin typeface="Avenir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9225D-D4A6-4CFF-ACC8-9F93018228EC}"/>
              </a:ext>
            </a:extLst>
          </p:cNvPr>
          <p:cNvSpPr txBox="1"/>
          <p:nvPr/>
        </p:nvSpPr>
        <p:spPr>
          <a:xfrm>
            <a:off x="1711842" y="2442345"/>
            <a:ext cx="765809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dirty="0">
                <a:latin typeface="Avenir Black"/>
              </a:rPr>
              <a:t>The Stakeholder Mapping: Power /Interest Matrix</a:t>
            </a:r>
            <a:endParaRPr lang="en-GB" sz="2800" dirty="0">
              <a:latin typeface="Avenir Blac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94773-3B09-4A20-A8A4-826DBFFB59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2069" y="3355753"/>
            <a:ext cx="8621328" cy="5763429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FFB0B857-00D9-453B-AA64-150462F44BF5}"/>
              </a:ext>
            </a:extLst>
          </p:cNvPr>
          <p:cNvSpPr/>
          <p:nvPr/>
        </p:nvSpPr>
        <p:spPr>
          <a:xfrm rot="5400000">
            <a:off x="7184572" y="4601896"/>
            <a:ext cx="595085" cy="617775"/>
          </a:xfrm>
          <a:prstGeom prst="upArrow">
            <a:avLst/>
          </a:prstGeom>
          <a:solidFill>
            <a:srgbClr val="168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9C228-062C-474D-BDF9-A6E7114814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9501639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approach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88" y="1385190"/>
            <a:ext cx="11607800" cy="885033"/>
          </a:xfrm>
        </p:spPr>
        <p:txBody>
          <a:bodyPr>
            <a:normAutofit fontScale="90000"/>
          </a:bodyPr>
          <a:lstStyle/>
          <a:p>
            <a:br>
              <a:rPr lang="en-US" sz="4400" dirty="0">
                <a:solidFill>
                  <a:srgbClr val="168DB3"/>
                </a:solidFill>
                <a:latin typeface="Avenir Black"/>
              </a:rPr>
            </a:br>
            <a:r>
              <a:rPr lang="en-US" sz="3600" dirty="0">
                <a:solidFill>
                  <a:srgbClr val="5E5E5E"/>
                </a:solidFill>
                <a:latin typeface="Avenir Black"/>
              </a:rPr>
              <a:t>Phase 1: SWOT analysis</a:t>
            </a:r>
            <a:br>
              <a:rPr lang="en-US" sz="4400" dirty="0">
                <a:solidFill>
                  <a:schemeClr val="tx2"/>
                </a:solidFill>
              </a:rPr>
            </a:br>
            <a:endParaRPr lang="en-US" sz="4400" dirty="0">
              <a:solidFill>
                <a:srgbClr val="168DB3"/>
              </a:solidFill>
              <a:latin typeface="Avenir Black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21AFA80-5011-4AE3-9168-242A20D52E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008876"/>
              </p:ext>
            </p:extLst>
          </p:nvPr>
        </p:nvGraphicFramePr>
        <p:xfrm>
          <a:off x="3604221" y="3457437"/>
          <a:ext cx="5486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B0E6AD-0E61-49B4-8050-A7D1CC02DC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3518297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3. El proceso"/>
          <p:cNvSpPr txBox="1"/>
          <p:nvPr/>
        </p:nvSpPr>
        <p:spPr>
          <a:xfrm>
            <a:off x="605412" y="799971"/>
            <a:ext cx="11459995" cy="60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5400" b="1" dirty="0">
                <a:solidFill>
                  <a:srgbClr val="0099CC"/>
                </a:solidFill>
              </a:rPr>
              <a:t>3. </a:t>
            </a:r>
            <a:r>
              <a:rPr lang="en-US" sz="5400" b="1" dirty="0">
                <a:solidFill>
                  <a:srgbClr val="0099CC"/>
                </a:solidFill>
              </a:rPr>
              <a:t>The approach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88" y="1033678"/>
            <a:ext cx="11607800" cy="885033"/>
          </a:xfrm>
        </p:spPr>
        <p:txBody>
          <a:bodyPr>
            <a:normAutofit fontScale="90000"/>
          </a:bodyPr>
          <a:lstStyle/>
          <a:p>
            <a:br>
              <a:rPr lang="en-US" sz="4400" dirty="0">
                <a:solidFill>
                  <a:srgbClr val="168DB3"/>
                </a:solidFill>
                <a:latin typeface="Avenir Black"/>
              </a:rPr>
            </a:br>
            <a:r>
              <a:rPr lang="en-US" sz="3600" dirty="0">
                <a:solidFill>
                  <a:srgbClr val="5E5E5E"/>
                </a:solidFill>
                <a:latin typeface="Avenir Black"/>
              </a:rPr>
              <a:t>Phase 1: </a:t>
            </a:r>
            <a:r>
              <a:rPr lang="de-CH" sz="3600" dirty="0">
                <a:solidFill>
                  <a:srgbClr val="5E5E5E"/>
                </a:solidFill>
                <a:latin typeface="Avenir Black"/>
              </a:rPr>
              <a:t>Tourism Destination Audits </a:t>
            </a:r>
            <a:endParaRPr lang="en-US" sz="3600" dirty="0">
              <a:solidFill>
                <a:srgbClr val="5E5E5E"/>
              </a:solidFill>
              <a:latin typeface="Avenir Blac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6527D-BEAD-443E-926A-4CD9BCB342C7}"/>
              </a:ext>
            </a:extLst>
          </p:cNvPr>
          <p:cNvSpPr txBox="1"/>
          <p:nvPr/>
        </p:nvSpPr>
        <p:spPr>
          <a:xfrm>
            <a:off x="1163345" y="2283602"/>
            <a:ext cx="771923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Black"/>
                <a:sym typeface="Helvetica Neue"/>
              </a:rPr>
              <a:t>DESTINATION IMAGE &amp; FACTS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DF65D6-1D97-47D5-9A41-10A80DA72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667148"/>
              </p:ext>
            </p:extLst>
          </p:nvPr>
        </p:nvGraphicFramePr>
        <p:xfrm>
          <a:off x="1274508" y="2992988"/>
          <a:ext cx="7484533" cy="529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2063717-306E-4B57-BA72-1E16A1DEC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783477"/>
              </p:ext>
            </p:extLst>
          </p:nvPr>
        </p:nvGraphicFramePr>
        <p:xfrm>
          <a:off x="8176241" y="2901785"/>
          <a:ext cx="4828560" cy="5566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2BD0C8F-CB88-4CB0-AA80-792A70A705C1}"/>
              </a:ext>
            </a:extLst>
          </p:cNvPr>
          <p:cNvSpPr txBox="1"/>
          <p:nvPr/>
        </p:nvSpPr>
        <p:spPr>
          <a:xfrm>
            <a:off x="2699023" y="8823016"/>
            <a:ext cx="101657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Existing narrative – tourism development</a:t>
            </a:r>
            <a:r>
              <a:rPr lang="en-US" sz="2400" dirty="0"/>
              <a:t> – products &amp; infrastructure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42077-9445-43C0-A680-F4547C9464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1064242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PT-02.jpg" descr="PPT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6419" y="0"/>
            <a:ext cx="9063895" cy="6414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7" y="71937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5DEDD-CA80-43E3-9430-50604ADFFF5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554510" y="7054119"/>
            <a:ext cx="5768394" cy="71828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CC"/>
                </a:solidFill>
                <a:latin typeface="Avenir Black"/>
              </a:rPr>
              <a:t>Government agency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A3C25-89E8-41E9-B0B9-F3F8E34F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40" y="404774"/>
            <a:ext cx="5105400" cy="4387466"/>
          </a:xfrm>
        </p:spPr>
        <p:txBody>
          <a:bodyPr/>
          <a:lstStyle/>
          <a:p>
            <a:r>
              <a:rPr lang="en-US" dirty="0">
                <a:solidFill>
                  <a:srgbClr val="0099CC"/>
                </a:solidFill>
                <a:latin typeface="Avenir Black"/>
              </a:rPr>
              <a:t>DMO</a:t>
            </a:r>
            <a:br>
              <a:rPr lang="en-US" dirty="0">
                <a:solidFill>
                  <a:srgbClr val="0099CC"/>
                </a:solidFill>
                <a:latin typeface="Avenir Black"/>
              </a:rPr>
            </a:br>
            <a:r>
              <a:rPr lang="en-US" sz="5400" dirty="0">
                <a:solidFill>
                  <a:srgbClr val="0099CC"/>
                </a:solidFill>
                <a:latin typeface="Avenir Black"/>
              </a:rPr>
              <a:t>Destination</a:t>
            </a:r>
            <a:br>
              <a:rPr lang="en-US" sz="5400" dirty="0">
                <a:solidFill>
                  <a:srgbClr val="0099CC"/>
                </a:solidFill>
                <a:latin typeface="Avenir Black"/>
              </a:rPr>
            </a:br>
            <a:r>
              <a:rPr lang="en-US" sz="5400" dirty="0">
                <a:solidFill>
                  <a:srgbClr val="0099CC"/>
                </a:solidFill>
                <a:latin typeface="Avenir Black"/>
              </a:rPr>
              <a:t>Management Organization</a:t>
            </a:r>
            <a:br>
              <a:rPr lang="en-US" sz="5400" dirty="0">
                <a:solidFill>
                  <a:srgbClr val="0070C0"/>
                </a:solidFill>
                <a:latin typeface="Avenir Black"/>
              </a:rPr>
            </a:br>
            <a:br>
              <a:rPr lang="en-US" sz="5400" dirty="0">
                <a:solidFill>
                  <a:srgbClr val="0070C0"/>
                </a:solidFill>
                <a:latin typeface="Avenir Black"/>
              </a:rPr>
            </a:br>
            <a:endParaRPr lang="en-US" dirty="0">
              <a:solidFill>
                <a:srgbClr val="0070C0"/>
              </a:solidFill>
              <a:latin typeface="Avenir Black"/>
            </a:endParaRPr>
          </a:p>
        </p:txBody>
      </p:sp>
      <p:pic>
        <p:nvPicPr>
          <p:cNvPr id="1026" name="Picture 2" descr="D:\Infuetur\INFUETUR\PNG INFUTUR\INFUETUR_LOGO-01.png"/>
          <p:cNvPicPr>
            <a:picLocks noChangeAspect="1" noChangeArrowheads="1"/>
          </p:cNvPicPr>
          <p:nvPr/>
        </p:nvPicPr>
        <p:blipFill>
          <a:blip r:embed="rId4" cstate="print"/>
          <a:srcRect l="23965" t="32667" r="23249" b="32638"/>
          <a:stretch>
            <a:fillRect/>
          </a:stretch>
        </p:blipFill>
        <p:spPr bwMode="auto">
          <a:xfrm>
            <a:off x="2822713" y="3637722"/>
            <a:ext cx="6842942" cy="318052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B70DA-ADFE-4EA2-AAB2-C3C73F394C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approach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28" name="Talleres participativos…"/>
          <p:cNvSpPr txBox="1"/>
          <p:nvPr/>
        </p:nvSpPr>
        <p:spPr>
          <a:xfrm>
            <a:off x="1162190" y="3425041"/>
            <a:ext cx="5550409" cy="390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lang="en-US" dirty="0">
              <a:solidFill>
                <a:srgbClr val="168DB3"/>
              </a:solidFill>
              <a:latin typeface="Avenir Black"/>
            </a:endParaRP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3 Rio Grande </a:t>
            </a: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3 Tolhuin</a:t>
            </a: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4 Puerto Almanza</a:t>
            </a: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3 Ushuaia</a:t>
            </a:r>
          </a:p>
          <a:p>
            <a:pPr algn="l" defTabSz="584200">
              <a:lnSpc>
                <a:spcPct val="80000"/>
              </a:lnSpc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lang="en-US" sz="3600" dirty="0">
              <a:solidFill>
                <a:srgbClr val="168DB3"/>
              </a:solidFill>
              <a:latin typeface="Avenir Black"/>
            </a:endParaRPr>
          </a:p>
          <a:p>
            <a:pPr algn="l" defTabSz="584200">
              <a:lnSpc>
                <a:spcPct val="80000"/>
              </a:lnSpc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Public organizations &amp; local tourism stakeholders</a:t>
            </a: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lang="en-US" dirty="0">
              <a:solidFill>
                <a:srgbClr val="168DB3"/>
              </a:solidFill>
              <a:latin typeface="Avenir Blac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524336"/>
            <a:ext cx="11607800" cy="1060949"/>
          </a:xfrm>
        </p:spPr>
        <p:txBody>
          <a:bodyPr>
            <a:normAutofit fontScale="90000"/>
          </a:bodyPr>
          <a:lstStyle/>
          <a:p>
            <a:r>
              <a:rPr lang="en-US" sz="3600" spc="0" dirty="0">
                <a:solidFill>
                  <a:schemeClr val="tx2"/>
                </a:solidFill>
                <a:latin typeface="Avenir Black"/>
              </a:rPr>
              <a:t>Phases 2 &amp; 3: Workshops – for proposal &amp; validation</a:t>
            </a:r>
            <a:br>
              <a:rPr lang="en-US" sz="3200" spc="0" dirty="0">
                <a:solidFill>
                  <a:srgbClr val="168DB3"/>
                </a:solidFill>
              </a:rPr>
            </a:br>
            <a:br>
              <a:rPr lang="en-US" sz="3200" dirty="0">
                <a:solidFill>
                  <a:srgbClr val="168DB3"/>
                </a:solidFill>
              </a:rPr>
            </a:br>
            <a:endParaRPr lang="en-US" sz="3200" dirty="0">
              <a:solidFill>
                <a:srgbClr val="168DB3"/>
              </a:solidFill>
              <a:latin typeface="Avenir Black"/>
            </a:endParaRPr>
          </a:p>
        </p:txBody>
      </p:sp>
      <p:sp>
        <p:nvSpPr>
          <p:cNvPr id="10" name="Talleres participativos…">
            <a:extLst>
              <a:ext uri="{FF2B5EF4-FFF2-40B4-BE49-F238E27FC236}">
                <a16:creationId xmlns:a16="http://schemas.microsoft.com/office/drawing/2014/main" id="{58518380-1F79-42DB-ACB7-3CD57E67F547}"/>
              </a:ext>
            </a:extLst>
          </p:cNvPr>
          <p:cNvSpPr txBox="1"/>
          <p:nvPr/>
        </p:nvSpPr>
        <p:spPr>
          <a:xfrm>
            <a:off x="7468253" y="3425041"/>
            <a:ext cx="4395216" cy="4346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lang="en-US" dirty="0">
              <a:solidFill>
                <a:srgbClr val="168DB3"/>
              </a:solidFill>
              <a:latin typeface="Avenir Black"/>
            </a:endParaRP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2 INFUETUR</a:t>
            </a: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3 Antarctic Tourism</a:t>
            </a: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lang="en-US" sz="3600" dirty="0">
              <a:solidFill>
                <a:srgbClr val="168DB3"/>
              </a:solidFill>
              <a:latin typeface="Avenir Black"/>
            </a:endParaRPr>
          </a:p>
          <a:p>
            <a:pPr marL="457200" indent="-457200" algn="l" defTabSz="584200">
              <a:lnSpc>
                <a:spcPct val="80000"/>
              </a:lnSpc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lang="en-US" sz="3600" dirty="0">
              <a:solidFill>
                <a:srgbClr val="168DB3"/>
              </a:solidFill>
              <a:latin typeface="Avenir Black"/>
            </a:endParaRP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DMO staff </a:t>
            </a: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600" dirty="0">
                <a:solidFill>
                  <a:srgbClr val="168DB3"/>
                </a:solidFill>
                <a:latin typeface="Avenir Black"/>
              </a:rPr>
              <a:t>Provincial and national organizations</a:t>
            </a:r>
          </a:p>
          <a:p>
            <a:pPr marL="457200" indent="-457200" algn="l" defTabSz="584200">
              <a:lnSpc>
                <a:spcPct val="80000"/>
              </a:lnSpc>
              <a:buFont typeface="Arial" panose="020B0604020202020204" pitchFamily="34" charset="0"/>
              <a:buChar char="•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lang="en-US" dirty="0">
              <a:solidFill>
                <a:srgbClr val="168DB3"/>
              </a:solidFill>
              <a:latin typeface="Avenir Black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12840-9FEE-4008-BDAB-45CB4CCE507C}"/>
              </a:ext>
            </a:extLst>
          </p:cNvPr>
          <p:cNvSpPr/>
          <p:nvPr/>
        </p:nvSpPr>
        <p:spPr>
          <a:xfrm>
            <a:off x="4334256" y="2268364"/>
            <a:ext cx="2968138" cy="1004572"/>
          </a:xfrm>
          <a:prstGeom prst="round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05116-AEC8-419C-9C50-13E2E8BB3BE4}"/>
              </a:ext>
            </a:extLst>
          </p:cNvPr>
          <p:cNvSpPr txBox="1"/>
          <p:nvPr/>
        </p:nvSpPr>
        <p:spPr>
          <a:xfrm>
            <a:off x="3943194" y="2296686"/>
            <a:ext cx="365505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Black"/>
                <a:sym typeface="Helvetica Neue"/>
              </a:rPr>
              <a:t>SWOT analysis</a:t>
            </a:r>
          </a:p>
          <a:p>
            <a:pPr marL="285750" marR="0" indent="-28575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Destination audits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FE523B70-7892-44D2-A6C7-238B66935D97}"/>
              </a:ext>
            </a:extLst>
          </p:cNvPr>
          <p:cNvSpPr/>
          <p:nvPr/>
        </p:nvSpPr>
        <p:spPr>
          <a:xfrm rot="5400000">
            <a:off x="7329826" y="2392253"/>
            <a:ext cx="813816" cy="868680"/>
          </a:xfrm>
          <a:prstGeom prst="bentArrow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18FE4896-B87A-4A3D-ABC1-728C1A6E1EFE}"/>
              </a:ext>
            </a:extLst>
          </p:cNvPr>
          <p:cNvSpPr/>
          <p:nvPr/>
        </p:nvSpPr>
        <p:spPr>
          <a:xfrm rot="16200000" flipH="1">
            <a:off x="3493008" y="2392253"/>
            <a:ext cx="813816" cy="868680"/>
          </a:xfrm>
          <a:prstGeom prst="bentArrow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C54CF6-0937-4BD4-A657-14DD8939F7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6203304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rimer taller Almanza Publico.jpg" descr="Primer taller Almanza Publico.jpg"/>
          <p:cNvPicPr>
            <a:picLocks noChangeAspect="1"/>
          </p:cNvPicPr>
          <p:nvPr/>
        </p:nvPicPr>
        <p:blipFill>
          <a:blip r:embed="rId2" cstate="print"/>
          <a:srcRect l="8909" t="16353"/>
          <a:stretch>
            <a:fillRect/>
          </a:stretch>
        </p:blipFill>
        <p:spPr>
          <a:xfrm>
            <a:off x="7374835" y="4572000"/>
            <a:ext cx="5629965" cy="2907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Almanza-Parana Privado.jpg" descr="Almanza-Parana Privado.jpg"/>
          <p:cNvPicPr>
            <a:picLocks noChangeAspect="1"/>
          </p:cNvPicPr>
          <p:nvPr/>
        </p:nvPicPr>
        <p:blipFill>
          <a:blip r:embed="rId3" cstate="print"/>
          <a:srcRect l="12442" t="16848" b="33254"/>
          <a:stretch>
            <a:fillRect/>
          </a:stretch>
        </p:blipFill>
        <p:spPr>
          <a:xfrm>
            <a:off x="7374835" y="7633252"/>
            <a:ext cx="5829141" cy="1868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rimer taller Almanza Privado.jpg" descr="Primer taller Almanza Privado.jpg"/>
          <p:cNvPicPr>
            <a:picLocks noChangeAspect="1"/>
          </p:cNvPicPr>
          <p:nvPr/>
        </p:nvPicPr>
        <p:blipFill>
          <a:blip r:embed="rId4" cstate="print"/>
          <a:srcRect l="4749" t="6818"/>
          <a:stretch>
            <a:fillRect/>
          </a:stretch>
        </p:blipFill>
        <p:spPr>
          <a:xfrm>
            <a:off x="7394713" y="238539"/>
            <a:ext cx="5723499" cy="419979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3. El proceso"/>
          <p:cNvSpPr txBox="1"/>
          <p:nvPr/>
        </p:nvSpPr>
        <p:spPr>
          <a:xfrm>
            <a:off x="547712" y="377264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approach</a:t>
            </a:r>
            <a:endParaRPr sz="5400" b="1" dirty="0">
              <a:solidFill>
                <a:srgbClr val="0099CC"/>
              </a:solidFill>
            </a:endParaRPr>
          </a:p>
        </p:txBody>
      </p:sp>
      <p:pic>
        <p:nvPicPr>
          <p:cNvPr id="243" name="Primer taller de Ushuaia sector publico 2.jpg" descr="Primer taller de Ushuaia sector publico 2.jpg"/>
          <p:cNvPicPr>
            <a:picLocks noChangeAspect="1"/>
          </p:cNvPicPr>
          <p:nvPr/>
        </p:nvPicPr>
        <p:blipFill>
          <a:blip r:embed="rId5" cstate="print"/>
          <a:srcRect b="29997"/>
          <a:stretch>
            <a:fillRect/>
          </a:stretch>
        </p:blipFill>
        <p:spPr>
          <a:xfrm>
            <a:off x="218662" y="2765272"/>
            <a:ext cx="6961237" cy="2741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rimer taller de Rio Grande - sector privado 2.jpg" descr="Primer taller de Rio Grande - sector privado 2.jpg"/>
          <p:cNvPicPr>
            <a:picLocks noChangeAspect="1"/>
          </p:cNvPicPr>
          <p:nvPr/>
        </p:nvPicPr>
        <p:blipFill>
          <a:blip r:embed="rId6" cstate="print"/>
          <a:srcRect b="2369"/>
          <a:stretch>
            <a:fillRect/>
          </a:stretch>
        </p:blipFill>
        <p:spPr>
          <a:xfrm>
            <a:off x="222150" y="5659124"/>
            <a:ext cx="6961238" cy="382280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alleres participativos"/>
          <p:cNvSpPr txBox="1"/>
          <p:nvPr/>
        </p:nvSpPr>
        <p:spPr>
          <a:xfrm>
            <a:off x="362135" y="1718327"/>
            <a:ext cx="5337936" cy="8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2800" spc="-84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3200" dirty="0"/>
              <a:t>Stakeholder workshops:</a:t>
            </a:r>
          </a:p>
          <a:p>
            <a:r>
              <a:rPr lang="en-US" sz="3200" dirty="0"/>
              <a:t>private &amp; public organizations </a:t>
            </a:r>
            <a:r>
              <a:rPr sz="3200" dirty="0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B4F5C7-F883-4AF8-A022-ACF7C4297041}"/>
              </a:ext>
            </a:extLst>
          </p:cNvPr>
          <p:cNvSpPr txBox="1">
            <a:spLocks/>
          </p:cNvSpPr>
          <p:nvPr/>
        </p:nvSpPr>
        <p:spPr>
          <a:xfrm>
            <a:off x="490639" y="992149"/>
            <a:ext cx="9130436" cy="80927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20000"/>
              </a:lnSpc>
            </a:pPr>
            <a:r>
              <a:rPr lang="en-US" sz="3200" b="0" spc="0" dirty="0">
                <a:solidFill>
                  <a:schemeClr val="tx2"/>
                </a:solidFill>
                <a:latin typeface="Avenir Black"/>
              </a:rPr>
              <a:t>Phases 2 &amp; 3: Workshops – for Proposal &amp; validation</a:t>
            </a:r>
            <a:br>
              <a:rPr lang="en-US" sz="3800" spc="0" dirty="0">
                <a:solidFill>
                  <a:srgbClr val="168DB3"/>
                </a:solidFill>
              </a:rPr>
            </a:br>
            <a:br>
              <a:rPr lang="en-US" sz="1600" dirty="0">
                <a:solidFill>
                  <a:srgbClr val="168DB3"/>
                </a:solidFill>
              </a:rPr>
            </a:br>
            <a:endParaRPr lang="en-US" sz="1600" dirty="0">
              <a:solidFill>
                <a:srgbClr val="168DB3"/>
              </a:solidFill>
              <a:latin typeface="Avenir Black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58850-1813-4792-8015-74FEBF1C26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21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alleres Internos"/>
          <p:cNvSpPr txBox="1"/>
          <p:nvPr/>
        </p:nvSpPr>
        <p:spPr>
          <a:xfrm>
            <a:off x="240445" y="1699363"/>
            <a:ext cx="6081152" cy="556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700" spc="-141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3600" dirty="0"/>
              <a:t>DMO staff engagement workshops</a:t>
            </a:r>
            <a:endParaRPr sz="3600" dirty="0"/>
          </a:p>
        </p:txBody>
      </p:sp>
      <p:pic>
        <p:nvPicPr>
          <p:cNvPr id="249" name="Taller Interno Infuetur.jpg" descr="Taller Interno Infuet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7351" y="2303631"/>
            <a:ext cx="13888749" cy="9233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Taller Interno Infuetur 2.jpg" descr="Taller Interno Infuetu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663" y="0"/>
            <a:ext cx="7434742" cy="4182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709" y="2498177"/>
            <a:ext cx="1767005" cy="229660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3. El proceso"/>
          <p:cNvSpPr txBox="1"/>
          <p:nvPr/>
        </p:nvSpPr>
        <p:spPr>
          <a:xfrm>
            <a:off x="218365" y="47382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III</a:t>
            </a:r>
            <a:r>
              <a:rPr sz="5400" b="1" dirty="0"/>
              <a:t>. </a:t>
            </a:r>
            <a:r>
              <a:rPr lang="en-US" sz="5400" b="1" dirty="0"/>
              <a:t>The approach</a:t>
            </a:r>
            <a:endParaRPr sz="5400" b="1" dirty="0"/>
          </a:p>
        </p:txBody>
      </p:sp>
      <p:sp>
        <p:nvSpPr>
          <p:cNvPr id="9" name="Talleres Antártida"/>
          <p:cNvSpPr txBox="1"/>
          <p:nvPr/>
        </p:nvSpPr>
        <p:spPr>
          <a:xfrm>
            <a:off x="271670" y="1182057"/>
            <a:ext cx="9210260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700" spc="-141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Avenir Black"/>
              </a:rPr>
              <a:t>Phases 2 &amp; 3: Workshops – for proposal &amp; validation</a:t>
            </a:r>
            <a:endParaRPr lang="en-US" sz="2800" dirty="0">
              <a:solidFill>
                <a:srgbClr val="168DB3"/>
              </a:solidFill>
              <a:latin typeface="Avenir Black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AA8B72-B65F-4BBB-9437-BEA35784C5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22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3. El proceso"/>
          <p:cNvSpPr txBox="1"/>
          <p:nvPr/>
        </p:nvSpPr>
        <p:spPr>
          <a:xfrm>
            <a:off x="218365" y="47382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III</a:t>
            </a:r>
            <a:r>
              <a:rPr sz="5400" b="1" dirty="0"/>
              <a:t>. </a:t>
            </a:r>
            <a:r>
              <a:rPr lang="en-US" sz="5400" b="1" dirty="0"/>
              <a:t>The approach</a:t>
            </a:r>
            <a:endParaRPr sz="5400" b="1" dirty="0"/>
          </a:p>
        </p:txBody>
      </p:sp>
      <p:sp>
        <p:nvSpPr>
          <p:cNvPr id="254" name="Talleres Antártida"/>
          <p:cNvSpPr txBox="1"/>
          <p:nvPr/>
        </p:nvSpPr>
        <p:spPr>
          <a:xfrm>
            <a:off x="271670" y="1182057"/>
            <a:ext cx="9210260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700" spc="-141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Avenir Black"/>
              </a:rPr>
              <a:t>Phases 2 &amp; 3: Workshops – for proposal &amp; validation</a:t>
            </a:r>
            <a:endParaRPr lang="en-US" sz="2800" dirty="0">
              <a:solidFill>
                <a:srgbClr val="168DB3"/>
              </a:solidFill>
              <a:latin typeface="Avenir Black"/>
            </a:endParaRPr>
          </a:p>
        </p:txBody>
      </p:sp>
      <p:pic>
        <p:nvPicPr>
          <p:cNvPr id="25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196" y="6759251"/>
            <a:ext cx="1767006" cy="2296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Taller Antartida.jpg" descr="Taller Antarti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819" y="1919771"/>
            <a:ext cx="7270279" cy="4089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WhatsApp Image 2021-12-03 at 3.41.59 PM.jpeg" descr="WhatsApp Image 2021-12-03 at 3.41.59 PM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4371" y="5254428"/>
            <a:ext cx="9464297" cy="437723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8CE79-9187-40D1-9C01-06BCE0E84C4A}"/>
              </a:ext>
            </a:extLst>
          </p:cNvPr>
          <p:cNvSpPr txBox="1"/>
          <p:nvPr/>
        </p:nvSpPr>
        <p:spPr>
          <a:xfrm>
            <a:off x="7894320" y="2466144"/>
            <a:ext cx="4816661" cy="1678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14350" indent="-514350" algn="l" defTabSz="584200">
              <a:lnSpc>
                <a:spcPct val="80000"/>
              </a:lnSpc>
              <a:buAutoNum type="arabicPlain"/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200" dirty="0">
                <a:solidFill>
                  <a:srgbClr val="168DB3"/>
                </a:solidFill>
                <a:latin typeface="Avenir Black"/>
              </a:rPr>
              <a:t>Provincial organizations </a:t>
            </a:r>
          </a:p>
          <a:p>
            <a:pPr algn="l" defTabSz="584200">
              <a:lnSpc>
                <a:spcPct val="80000"/>
              </a:lnSpc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200" dirty="0">
                <a:solidFill>
                  <a:srgbClr val="168DB3"/>
                </a:solidFill>
                <a:latin typeface="Avenir Black"/>
              </a:rPr>
              <a:t>2	Provincial &amp; </a:t>
            </a:r>
            <a:r>
              <a:rPr lang="en-US" sz="3200">
                <a:solidFill>
                  <a:srgbClr val="168DB3"/>
                </a:solidFill>
                <a:latin typeface="Avenir Black"/>
              </a:rPr>
              <a:t>National agencies </a:t>
            </a:r>
            <a:endParaRPr lang="en-US" sz="3200" dirty="0">
              <a:solidFill>
                <a:srgbClr val="168DB3"/>
              </a:solidFill>
              <a:latin typeface="Avenir Black"/>
            </a:endParaRPr>
          </a:p>
          <a:p>
            <a:pPr algn="l" defTabSz="584200">
              <a:lnSpc>
                <a:spcPct val="80000"/>
              </a:lnSpc>
              <a:defRPr sz="2800" spc="-84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3200" dirty="0">
                <a:solidFill>
                  <a:srgbClr val="168DB3"/>
                </a:solidFill>
                <a:latin typeface="Avenir Black"/>
              </a:rPr>
              <a:t>In Ushuaia &amp; Buenos Aires</a:t>
            </a: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576CDE0C-EA96-4FAE-9E36-C8E0ADD61CD0}"/>
              </a:ext>
            </a:extLst>
          </p:cNvPr>
          <p:cNvSpPr/>
          <p:nvPr/>
        </p:nvSpPr>
        <p:spPr>
          <a:xfrm>
            <a:off x="8287657" y="719257"/>
            <a:ext cx="4159383" cy="1678024"/>
          </a:xfrm>
          <a:prstGeom prst="downArrowCallou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9BFA7-EDE3-4521-A90E-43D28795C05E}"/>
              </a:ext>
            </a:extLst>
          </p:cNvPr>
          <p:cNvSpPr txBox="1"/>
          <p:nvPr/>
        </p:nvSpPr>
        <p:spPr>
          <a:xfrm>
            <a:off x="7969774" y="728908"/>
            <a:ext cx="481666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venir Black"/>
              </a:rPr>
              <a:t>Antarctic Tourism Workshops</a:t>
            </a:r>
          </a:p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838026-78CD-4B4C-A4FD-9E28FDF06F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23</a:t>
            </a:fld>
            <a:endParaRPr lang="de-CH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3391D7-0944-4DB1-9055-1B1065C14593}"/>
              </a:ext>
            </a:extLst>
          </p:cNvPr>
          <p:cNvCxnSpPr>
            <a:cxnSpLocks/>
          </p:cNvCxnSpPr>
          <p:nvPr/>
        </p:nvCxnSpPr>
        <p:spPr>
          <a:xfrm>
            <a:off x="2670629" y="9507678"/>
            <a:ext cx="464457" cy="0"/>
          </a:xfrm>
          <a:prstGeom prst="straightConnector1">
            <a:avLst/>
          </a:prstGeom>
          <a:noFill/>
          <a:ln w="28575" cap="flat">
            <a:solidFill>
              <a:srgbClr val="168DB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PT-05.jpg" descr="PPT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H="1">
            <a:off x="7067440" y="5578968"/>
            <a:ext cx="5903689" cy="4174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7" y="71937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5 Ejes…"/>
          <p:cNvSpPr txBox="1"/>
          <p:nvPr/>
        </p:nvSpPr>
        <p:spPr>
          <a:xfrm>
            <a:off x="3473794" y="3144552"/>
            <a:ext cx="10733294" cy="393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80000"/>
              </a:lnSpc>
              <a:defRPr sz="6200" spc="-186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algn="l" defTabSz="584200">
              <a:lnSpc>
                <a:spcPct val="80000"/>
              </a:lnSpc>
              <a:defRPr sz="6200" spc="-186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5 </a:t>
            </a:r>
            <a:r>
              <a:rPr lang="en-US" dirty="0"/>
              <a:t>Strategic Pillars</a:t>
            </a:r>
            <a:endParaRPr dirty="0"/>
          </a:p>
          <a:p>
            <a:pPr algn="l" defTabSz="584200">
              <a:lnSpc>
                <a:spcPct val="80000"/>
              </a:lnSpc>
              <a:defRPr sz="6200" spc="-186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13 Programs </a:t>
            </a:r>
          </a:p>
          <a:p>
            <a:pPr algn="l" defTabSz="584200">
              <a:lnSpc>
                <a:spcPct val="80000"/>
              </a:lnSpc>
              <a:defRPr sz="6200" spc="-186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49 Pro</a:t>
            </a:r>
            <a:r>
              <a:rPr lang="en-US" dirty="0"/>
              <a:t>j</a:t>
            </a:r>
            <a:r>
              <a:rPr dirty="0"/>
              <a:t>ects  </a:t>
            </a:r>
          </a:p>
          <a:p>
            <a:pPr algn="l" defTabSz="584200">
              <a:lnSpc>
                <a:spcPct val="80000"/>
              </a:lnSpc>
              <a:defRPr sz="6200" spc="-186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+200 Ac</a:t>
            </a:r>
            <a:r>
              <a:rPr lang="en-US" dirty="0"/>
              <a:t>t</a:t>
            </a:r>
            <a:r>
              <a:rPr dirty="0"/>
              <a:t>ions</a:t>
            </a: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28580BD2-C079-4B0A-AA29-0CBAB545ED22}"/>
              </a:ext>
            </a:extLst>
          </p:cNvPr>
          <p:cNvSpPr/>
          <p:nvPr/>
        </p:nvSpPr>
        <p:spPr>
          <a:xfrm>
            <a:off x="3558044" y="1658680"/>
            <a:ext cx="4742121" cy="2296633"/>
          </a:xfrm>
          <a:prstGeom prst="downArrowCallou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 Plan">
            <a:extLst>
              <a:ext uri="{FF2B5EF4-FFF2-40B4-BE49-F238E27FC236}">
                <a16:creationId xmlns:a16="http://schemas.microsoft.com/office/drawing/2014/main" id="{2001D678-0266-44AC-ACE7-0076201A1EED}"/>
              </a:ext>
            </a:extLst>
          </p:cNvPr>
          <p:cNvSpPr txBox="1"/>
          <p:nvPr/>
        </p:nvSpPr>
        <p:spPr>
          <a:xfrm>
            <a:off x="4261602" y="2029814"/>
            <a:ext cx="4922155" cy="86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6200" spc="-186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b="1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9" name="3. El proceso"/>
          <p:cNvSpPr txBox="1"/>
          <p:nvPr/>
        </p:nvSpPr>
        <p:spPr>
          <a:xfrm>
            <a:off x="506022" y="564802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IV</a:t>
            </a:r>
            <a:r>
              <a:rPr sz="5400" b="1" dirty="0"/>
              <a:t>. </a:t>
            </a:r>
            <a:r>
              <a:rPr lang="en-US" sz="5400" b="1" dirty="0"/>
              <a:t>The outcome</a:t>
            </a:r>
            <a:endParaRPr sz="5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E3330-3179-4826-B0EC-733F7D3B6B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24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PT-05.jpg" descr="PPT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H="1">
            <a:off x="7101111" y="5578968"/>
            <a:ext cx="5903689" cy="4174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7" y="71937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1. Experiencia turística (producto)…"/>
          <p:cNvSpPr txBox="1"/>
          <p:nvPr/>
        </p:nvSpPr>
        <p:spPr>
          <a:xfrm>
            <a:off x="1978571" y="4046269"/>
            <a:ext cx="10365503" cy="3465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1. </a:t>
            </a:r>
            <a:r>
              <a:rPr lang="en-US" dirty="0"/>
              <a:t>The tourist experience</a:t>
            </a:r>
            <a:r>
              <a:rPr dirty="0"/>
              <a:t> (product)</a:t>
            </a:r>
          </a:p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2. </a:t>
            </a:r>
            <a:r>
              <a:rPr lang="de-CH" dirty="0">
                <a:solidFill>
                  <a:srgbClr val="002060"/>
                </a:solidFill>
              </a:rPr>
              <a:t>Relationship with tourism</a:t>
            </a:r>
            <a:r>
              <a:rPr dirty="0">
                <a:solidFill>
                  <a:srgbClr val="002060"/>
                </a:solidFill>
              </a:rPr>
              <a:t> sector </a:t>
            </a:r>
          </a:p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>
              <a:solidFill>
                <a:srgbClr val="FF0000"/>
              </a:solidFill>
            </a:endParaRPr>
          </a:p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3. </a:t>
            </a:r>
            <a:r>
              <a:rPr lang="en-US" dirty="0"/>
              <a:t>DMO management &amp;</a:t>
            </a:r>
            <a:r>
              <a:rPr dirty="0"/>
              <a:t> </a:t>
            </a:r>
            <a:r>
              <a:rPr lang="en-US" dirty="0"/>
              <a:t>stakeholder engagement</a:t>
            </a:r>
            <a:endParaRPr dirty="0"/>
          </a:p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4. </a:t>
            </a:r>
            <a:r>
              <a:rPr lang="en-US" sz="4000" dirty="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Integrated planning &amp; collaboration</a:t>
            </a:r>
            <a:endParaRPr sz="4000" dirty="0">
              <a:latin typeface="Avenir Book"/>
            </a:endParaRPr>
          </a:p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>
              <a:solidFill>
                <a:srgbClr val="002060"/>
              </a:solidFill>
            </a:endParaRPr>
          </a:p>
          <a:p>
            <a:pPr algn="l" defTabSz="584200">
              <a:lnSpc>
                <a:spcPct val="60000"/>
              </a:lnSpc>
              <a:defRPr sz="4000" spc="-119">
                <a:solidFill>
                  <a:srgbClr val="00245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>
                <a:solidFill>
                  <a:srgbClr val="002060"/>
                </a:solidFill>
              </a:rPr>
              <a:t>5. </a:t>
            </a:r>
            <a:r>
              <a:rPr lang="en-US" dirty="0">
                <a:solidFill>
                  <a:srgbClr val="002060"/>
                </a:solidFill>
              </a:rPr>
              <a:t>Tourism </a:t>
            </a:r>
            <a:r>
              <a:rPr dirty="0">
                <a:solidFill>
                  <a:srgbClr val="002060"/>
                </a:solidFill>
              </a:rPr>
              <a:t>Intel</a:t>
            </a:r>
            <a:r>
              <a:rPr lang="en-US" dirty="0">
                <a:solidFill>
                  <a:srgbClr val="002060"/>
                </a:solidFill>
              </a:rPr>
              <a:t>l</a:t>
            </a:r>
            <a:r>
              <a:rPr dirty="0">
                <a:solidFill>
                  <a:srgbClr val="002060"/>
                </a:solidFill>
              </a:rPr>
              <a:t>igenc</a:t>
            </a:r>
            <a:r>
              <a:rPr lang="en-US" dirty="0">
                <a:solidFill>
                  <a:srgbClr val="002060"/>
                </a:solidFill>
              </a:rPr>
              <a:t>e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69" name="El Plan"/>
          <p:cNvSpPr txBox="1"/>
          <p:nvPr/>
        </p:nvSpPr>
        <p:spPr>
          <a:xfrm>
            <a:off x="1822951" y="2130321"/>
            <a:ext cx="8522528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6000" spc="-180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4800" dirty="0">
                <a:solidFill>
                  <a:schemeClr val="tx1"/>
                </a:solidFill>
              </a:rPr>
              <a:t>The</a:t>
            </a:r>
            <a:r>
              <a:rPr sz="4800" dirty="0">
                <a:solidFill>
                  <a:schemeClr val="tx1"/>
                </a:solidFill>
              </a:rPr>
              <a:t> Plan</a:t>
            </a:r>
            <a:r>
              <a:rPr lang="en-US" sz="4800" dirty="0">
                <a:solidFill>
                  <a:schemeClr val="tx1"/>
                </a:solidFill>
              </a:rPr>
              <a:t>  </a:t>
            </a:r>
            <a:r>
              <a:rPr lang="de-CH" sz="4800" dirty="0">
                <a:solidFill>
                  <a:schemeClr val="tx1"/>
                </a:solidFill>
              </a:rPr>
              <a:t>5 Strategic Pillars</a:t>
            </a:r>
          </a:p>
          <a:p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3. El proceso"/>
          <p:cNvSpPr txBox="1"/>
          <p:nvPr/>
        </p:nvSpPr>
        <p:spPr>
          <a:xfrm>
            <a:off x="585534" y="68407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IV</a:t>
            </a:r>
            <a:r>
              <a:rPr sz="5400" b="1" dirty="0"/>
              <a:t>. </a:t>
            </a:r>
            <a:r>
              <a:rPr lang="en-US" sz="5400" b="1" dirty="0"/>
              <a:t>The outcome</a:t>
            </a:r>
            <a:endParaRPr sz="5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743940-BF8F-409C-89D0-5CE46B0848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25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50DFA7-825B-4EC4-82B1-5D0642123522}"/>
              </a:ext>
            </a:extLst>
          </p:cNvPr>
          <p:cNvSpPr/>
          <p:nvPr/>
        </p:nvSpPr>
        <p:spPr>
          <a:xfrm>
            <a:off x="1211815" y="3561944"/>
            <a:ext cx="1802741" cy="442953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PILLAR 1</a:t>
            </a:r>
            <a:endParaRPr lang="de-CH" sz="2800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The tourist experience (</a:t>
            </a:r>
            <a:r>
              <a:rPr lang="en-US" sz="2800" dirty="0"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en-US" sz="2800" dirty="0"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CH" sz="2800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2C2D85-767C-410F-9570-C2944119CF90}"/>
              </a:ext>
            </a:extLst>
          </p:cNvPr>
          <p:cNvSpPr/>
          <p:nvPr/>
        </p:nvSpPr>
        <p:spPr>
          <a:xfrm>
            <a:off x="3685343" y="3700407"/>
            <a:ext cx="2106295" cy="168973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1.2 Tourism infrastructure   </a:t>
            </a:r>
            <a:endParaRPr lang="de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8FDE6A-86F5-41BC-A3E5-E9AA78462A4A}"/>
              </a:ext>
            </a:extLst>
          </p:cNvPr>
          <p:cNvSpPr/>
          <p:nvPr/>
        </p:nvSpPr>
        <p:spPr>
          <a:xfrm>
            <a:off x="3685342" y="6596474"/>
            <a:ext cx="2106295" cy="168973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1.3 Competitiveness (Antarctic tourism products)   </a:t>
            </a:r>
            <a:endParaRPr lang="de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022EEFB-7545-4606-9E63-97E253BEA6E2}"/>
              </a:ext>
            </a:extLst>
          </p:cNvPr>
          <p:cNvSpPr/>
          <p:nvPr/>
        </p:nvSpPr>
        <p:spPr>
          <a:xfrm>
            <a:off x="2938866" y="4205179"/>
            <a:ext cx="651510" cy="3016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A03797D-01B9-40DB-A7BB-50D770228A9D}"/>
              </a:ext>
            </a:extLst>
          </p:cNvPr>
          <p:cNvSpPr/>
          <p:nvPr/>
        </p:nvSpPr>
        <p:spPr>
          <a:xfrm>
            <a:off x="2928155" y="6938208"/>
            <a:ext cx="651510" cy="3016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01ACB7-E083-4B0A-855D-A883101AD91E}"/>
              </a:ext>
            </a:extLst>
          </p:cNvPr>
          <p:cNvSpPr/>
          <p:nvPr/>
        </p:nvSpPr>
        <p:spPr>
          <a:xfrm>
            <a:off x="6148311" y="3853759"/>
            <a:ext cx="1947545" cy="13830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 1.2.1  </a:t>
            </a: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Touristic projects of interest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5FA8F2-5ABE-4510-862F-D01D48A75A88}"/>
              </a:ext>
            </a:extLst>
          </p:cNvPr>
          <p:cNvSpPr/>
          <p:nvPr/>
        </p:nvSpPr>
        <p:spPr>
          <a:xfrm>
            <a:off x="6273238" y="5777208"/>
            <a:ext cx="1947545" cy="15803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s-A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1.3.1 </a:t>
            </a:r>
            <a:r>
              <a:rPr lang="es-A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Local development &amp; HR</a:t>
            </a: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531360-94A5-4EB3-8897-B8E9FFF7E7FE}"/>
              </a:ext>
            </a:extLst>
          </p:cNvPr>
          <p:cNvSpPr/>
          <p:nvPr/>
        </p:nvSpPr>
        <p:spPr>
          <a:xfrm>
            <a:off x="6296613" y="7493135"/>
            <a:ext cx="2106295" cy="168973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 1.3.2  </a:t>
            </a:r>
            <a:r>
              <a:rPr lang="es-AR" sz="18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Antarctic tourism management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B0D57E2-4DA9-4E94-BDCC-E5E63454ECAD}"/>
              </a:ext>
            </a:extLst>
          </p:cNvPr>
          <p:cNvSpPr/>
          <p:nvPr/>
        </p:nvSpPr>
        <p:spPr>
          <a:xfrm>
            <a:off x="5667981" y="4352129"/>
            <a:ext cx="524510" cy="3016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25ADE18-7E0C-4E30-B346-09991220EB1C}"/>
              </a:ext>
            </a:extLst>
          </p:cNvPr>
          <p:cNvSpPr/>
          <p:nvPr/>
        </p:nvSpPr>
        <p:spPr>
          <a:xfrm>
            <a:off x="5727306" y="6636583"/>
            <a:ext cx="524510" cy="3016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FF4DCB4-C40D-481B-AFCE-4DC895B18ACE}"/>
              </a:ext>
            </a:extLst>
          </p:cNvPr>
          <p:cNvSpPr/>
          <p:nvPr/>
        </p:nvSpPr>
        <p:spPr>
          <a:xfrm>
            <a:off x="5781870" y="7899612"/>
            <a:ext cx="524510" cy="3016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22" name="Callout: Down Arrow 21">
            <a:extLst>
              <a:ext uri="{FF2B5EF4-FFF2-40B4-BE49-F238E27FC236}">
                <a16:creationId xmlns:a16="http://schemas.microsoft.com/office/drawing/2014/main" id="{4D63D8FA-1388-452C-9727-572390C4CCA6}"/>
              </a:ext>
            </a:extLst>
          </p:cNvPr>
          <p:cNvSpPr/>
          <p:nvPr/>
        </p:nvSpPr>
        <p:spPr>
          <a:xfrm>
            <a:off x="9109983" y="2560549"/>
            <a:ext cx="2861945" cy="1001395"/>
          </a:xfrm>
          <a:prstGeom prst="downArrowCallou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/>
          <a:p>
            <a:endParaRPr lang="de-CH"/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ECE2CE15-AC9F-4D33-828F-4370672D357A}"/>
              </a:ext>
            </a:extLst>
          </p:cNvPr>
          <p:cNvSpPr txBox="1"/>
          <p:nvPr/>
        </p:nvSpPr>
        <p:spPr>
          <a:xfrm>
            <a:off x="9253175" y="2632463"/>
            <a:ext cx="2575560" cy="52451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ACTIONS</a:t>
            </a:r>
            <a:endParaRPr lang="de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CF672A23-5985-45A0-8162-E12BD7F28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676" y="3640409"/>
            <a:ext cx="4225420" cy="15932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marR="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the executive project &amp; other projects connected to the Antarctic Visitor Center</a:t>
            </a:r>
            <a:endParaRPr lang="de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ED4A008D-2EAF-4B77-A065-241DFCCD4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780" y="5390142"/>
            <a:ext cx="4601892" cy="18681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571500" marR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the Antarctic logistics center</a:t>
            </a:r>
          </a:p>
          <a:p>
            <a:pPr marL="571500" marR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set up &amp; update 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 database</a:t>
            </a:r>
            <a:endParaRPr lang="de-CH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optimize local services (waste, food supply, health services, consular assistance) </a:t>
            </a:r>
            <a:endParaRPr lang="de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C9793DE1-5B75-491C-8D34-1CE6A3261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907" y="7886198"/>
            <a:ext cx="4601893" cy="16833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2860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 complementary offer</a:t>
            </a:r>
            <a:endParaRPr lang="de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l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update the website with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 of Antarctic tour operators</a:t>
            </a:r>
            <a:endParaRPr lang="de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3. El proceso"/>
          <p:cNvSpPr txBox="1"/>
          <p:nvPr/>
        </p:nvSpPr>
        <p:spPr>
          <a:xfrm>
            <a:off x="506022" y="564802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IV</a:t>
            </a:r>
            <a:r>
              <a:rPr sz="5400" b="1" dirty="0"/>
              <a:t>. </a:t>
            </a:r>
            <a:r>
              <a:rPr lang="en-US" sz="5400" b="1" dirty="0"/>
              <a:t>The outcome</a:t>
            </a:r>
            <a:endParaRPr sz="5400" b="1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 txBox="1">
            <a:spLocks/>
          </p:cNvSpPr>
          <p:nvPr/>
        </p:nvSpPr>
        <p:spPr>
          <a:xfrm>
            <a:off x="530457" y="985581"/>
            <a:ext cx="9368917" cy="885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marL="0" marR="0" lvl="0" indent="0" algn="l" defTabSz="173393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lack"/>
                <a:ea typeface="Helvetica Neue Medium"/>
                <a:cs typeface="Helvetica Neue Medium"/>
                <a:sym typeface="Helvetica Neue Medium"/>
              </a:rPr>
            </a:b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lack"/>
                <a:ea typeface="Helvetica Neue Medium"/>
                <a:cs typeface="Helvetica Neue Medium"/>
                <a:sym typeface="Helvetica Neue Medium"/>
              </a:rPr>
              <a:t>Programs, Projects and Strategic Actions 	</a:t>
            </a:r>
            <a:b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lack"/>
                <a:ea typeface="Helvetica Neue Medium"/>
                <a:cs typeface="Helvetica Neue Medium"/>
                <a:sym typeface="Helvetica Neue Medium"/>
              </a:rPr>
            </a:b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Black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Callout: Down Arrow 6">
            <a:extLst>
              <a:ext uri="{FF2B5EF4-FFF2-40B4-BE49-F238E27FC236}">
                <a16:creationId xmlns:a16="http://schemas.microsoft.com/office/drawing/2014/main" id="{31F5AF22-7225-4BD6-87AB-CEF75EBB29A4}"/>
              </a:ext>
            </a:extLst>
          </p:cNvPr>
          <p:cNvSpPr/>
          <p:nvPr/>
        </p:nvSpPr>
        <p:spPr>
          <a:xfrm>
            <a:off x="4284284" y="1807192"/>
            <a:ext cx="4288784" cy="1924492"/>
          </a:xfrm>
          <a:prstGeom prst="downArrowCallou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AC4872EA-FE98-453C-9D56-883ED8C9755D}"/>
              </a:ext>
            </a:extLst>
          </p:cNvPr>
          <p:cNvSpPr txBox="1"/>
          <p:nvPr/>
        </p:nvSpPr>
        <p:spPr>
          <a:xfrm>
            <a:off x="4487886" y="2099563"/>
            <a:ext cx="377455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Avenir Black"/>
              </a:rPr>
              <a:t>Antarctic Tourism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914484-F002-4D6F-B8B2-9BF129F310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4361747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IV</a:t>
            </a:r>
            <a:r>
              <a:rPr sz="5400" b="1" dirty="0"/>
              <a:t>. </a:t>
            </a:r>
            <a:r>
              <a:rPr lang="en-US" sz="5400" b="1" dirty="0"/>
              <a:t>The outcome</a:t>
            </a:r>
            <a:endParaRPr sz="5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8" y="1442775"/>
            <a:ext cx="8076830" cy="885033"/>
          </a:xfrm>
        </p:spPr>
        <p:txBody>
          <a:bodyPr>
            <a:normAutofit fontScale="90000"/>
          </a:bodyPr>
          <a:lstStyle/>
          <a:p>
            <a:br>
              <a:rPr lang="en-US" sz="4400" spc="0" dirty="0">
                <a:solidFill>
                  <a:schemeClr val="tx1"/>
                </a:solidFill>
                <a:latin typeface="Avenir Black"/>
              </a:rPr>
            </a:br>
            <a:r>
              <a:rPr lang="en-US" sz="3600" spc="0" dirty="0">
                <a:solidFill>
                  <a:schemeClr val="tx1"/>
                </a:solidFill>
                <a:latin typeface="Avenir Black"/>
              </a:rPr>
              <a:t>Programs, Projects and Strategic Actions </a:t>
            </a:r>
            <a:r>
              <a:rPr lang="en-US" sz="4000" spc="0" dirty="0">
                <a:solidFill>
                  <a:schemeClr val="tx1"/>
                </a:solidFill>
                <a:latin typeface="Avenir Black"/>
              </a:rPr>
              <a:t>	</a:t>
            </a:r>
            <a:br>
              <a:rPr lang="en-US" sz="4000" spc="0" dirty="0">
                <a:solidFill>
                  <a:schemeClr val="tx1"/>
                </a:solidFill>
                <a:latin typeface="Avenir Black"/>
              </a:rPr>
            </a:br>
            <a:endParaRPr lang="en-US" sz="4000" spc="0" dirty="0">
              <a:solidFill>
                <a:schemeClr val="tx1"/>
              </a:solidFill>
              <a:latin typeface="Avenir Black"/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31F5AF22-7225-4BD6-87AB-CEF75EBB29A4}"/>
              </a:ext>
            </a:extLst>
          </p:cNvPr>
          <p:cNvSpPr/>
          <p:nvPr/>
        </p:nvSpPr>
        <p:spPr>
          <a:xfrm>
            <a:off x="4284284" y="2443288"/>
            <a:ext cx="4288784" cy="1924492"/>
          </a:xfrm>
          <a:prstGeom prst="downArrowCallou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872EA-FE98-453C-9D56-883ED8C9755D}"/>
              </a:ext>
            </a:extLst>
          </p:cNvPr>
          <p:cNvSpPr txBox="1"/>
          <p:nvPr/>
        </p:nvSpPr>
        <p:spPr>
          <a:xfrm>
            <a:off x="4487886" y="2735659"/>
            <a:ext cx="377455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Avenir Black"/>
              </a:rPr>
              <a:t>Antarctic Tourism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F20171-96D1-44F6-99D2-6A0B1A08C76E}"/>
              </a:ext>
            </a:extLst>
          </p:cNvPr>
          <p:cNvSpPr/>
          <p:nvPr/>
        </p:nvSpPr>
        <p:spPr>
          <a:xfrm>
            <a:off x="957943" y="3512458"/>
            <a:ext cx="1885542" cy="38027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2800" b="1" dirty="0"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PILLAR 2</a:t>
            </a:r>
            <a:endParaRPr lang="de-CH" sz="2800" b="1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Relationship with the tourism sector</a:t>
            </a:r>
            <a:endParaRPr lang="de-CH" sz="2800" b="1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192515-25E3-4B5C-AA8D-02FEFBB970C1}"/>
              </a:ext>
            </a:extLst>
          </p:cNvPr>
          <p:cNvSpPr/>
          <p:nvPr/>
        </p:nvSpPr>
        <p:spPr>
          <a:xfrm>
            <a:off x="3641241" y="4533064"/>
            <a:ext cx="2106295" cy="168973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2.1 </a:t>
            </a:r>
            <a:r>
              <a:rPr lang="en-GB" sz="18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Continue improvement   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1F7228C-817D-497C-B044-98E13E6B5634}"/>
              </a:ext>
            </a:extLst>
          </p:cNvPr>
          <p:cNvSpPr/>
          <p:nvPr/>
        </p:nvSpPr>
        <p:spPr>
          <a:xfrm>
            <a:off x="2843484" y="5207511"/>
            <a:ext cx="651510" cy="301625"/>
          </a:xfrm>
          <a:prstGeom prst="rightArrow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0C2531-68BE-43D7-A24A-726F1BA02AE2}"/>
              </a:ext>
            </a:extLst>
          </p:cNvPr>
          <p:cNvSpPr/>
          <p:nvPr/>
        </p:nvSpPr>
        <p:spPr>
          <a:xfrm>
            <a:off x="6408798" y="4694482"/>
            <a:ext cx="1947545" cy="13830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  2.1.2  </a:t>
            </a:r>
            <a:r>
              <a:rPr lang="en-US" sz="18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 understanding in the public sector</a:t>
            </a:r>
            <a:endParaRPr lang="de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19FB77D-57F0-4B6B-88EF-7DFB7395E191}"/>
              </a:ext>
            </a:extLst>
          </p:cNvPr>
          <p:cNvSpPr/>
          <p:nvPr/>
        </p:nvSpPr>
        <p:spPr>
          <a:xfrm>
            <a:off x="5796385" y="5235184"/>
            <a:ext cx="524510" cy="3016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7F372B82-5414-4076-A495-442AFEF65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9543" y="4643800"/>
            <a:ext cx="4082324" cy="226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514350" marR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training in key areas (borders, ports, airports)</a:t>
            </a:r>
          </a:p>
          <a:p>
            <a:pPr marL="514350" marR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training in Antarctic Treaty protocols</a:t>
            </a:r>
            <a:endParaRPr lang="de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11FC4F6B-68F7-4BEB-943E-23F7944DA8E8}"/>
              </a:ext>
            </a:extLst>
          </p:cNvPr>
          <p:cNvSpPr/>
          <p:nvPr/>
        </p:nvSpPr>
        <p:spPr>
          <a:xfrm>
            <a:off x="9480843" y="3150101"/>
            <a:ext cx="2861945" cy="1001395"/>
          </a:xfrm>
          <a:prstGeom prst="downArrowCallou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/>
          <a:p>
            <a:endParaRPr lang="de-CH"/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A8DABAA8-71A9-434A-9D28-E9B32DA87CB3}"/>
              </a:ext>
            </a:extLst>
          </p:cNvPr>
          <p:cNvSpPr txBox="1"/>
          <p:nvPr/>
        </p:nvSpPr>
        <p:spPr>
          <a:xfrm>
            <a:off x="9636624" y="3150101"/>
            <a:ext cx="2575560" cy="52451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ACTIONS</a:t>
            </a:r>
            <a:endParaRPr lang="de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D4B4D-39B1-4D48-BAE3-D3BC8A9534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3142202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7E893C-D056-4A40-B2A8-0B40DAD01539}"/>
              </a:ext>
            </a:extLst>
          </p:cNvPr>
          <p:cNvSpPr/>
          <p:nvPr/>
        </p:nvSpPr>
        <p:spPr>
          <a:xfrm>
            <a:off x="1463173" y="3120810"/>
            <a:ext cx="2088742" cy="45055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PILLAR 3</a:t>
            </a:r>
            <a:endParaRPr lang="de-CH" sz="2800" b="1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DMO management &amp; stakeholder engagement</a:t>
            </a:r>
            <a:endParaRPr lang="de-CH" sz="2800" b="1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D098F1-0BB2-4FAA-9D7C-11765E5B1363}"/>
              </a:ext>
            </a:extLst>
          </p:cNvPr>
          <p:cNvSpPr/>
          <p:nvPr/>
        </p:nvSpPr>
        <p:spPr>
          <a:xfrm>
            <a:off x="4271586" y="4528736"/>
            <a:ext cx="2431871" cy="16566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3.1 </a:t>
            </a:r>
            <a:r>
              <a:rPr lang="en-US" sz="18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Improve the institutional programs within INFUETUR   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C18C4E-3A58-4E44-B38B-F3F18E9179B5}"/>
              </a:ext>
            </a:extLst>
          </p:cNvPr>
          <p:cNvSpPr/>
          <p:nvPr/>
        </p:nvSpPr>
        <p:spPr>
          <a:xfrm>
            <a:off x="7220809" y="4480417"/>
            <a:ext cx="2272074" cy="151151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  3.1.4  </a:t>
            </a:r>
            <a:r>
              <a:rPr lang="es-AR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Human capital development</a:t>
            </a:r>
            <a:endParaRPr lang="de-CH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EEE6946-304D-4DBA-A35B-6C7225F94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522" y="4389420"/>
            <a:ext cx="3251871" cy="20549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00050" marR="0" indent="-17145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with academic institutions for training in Antarctic topics</a:t>
            </a:r>
            <a:endParaRPr lang="de-CH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CFFCB10-1841-47CD-949C-D707BF29409E}"/>
              </a:ext>
            </a:extLst>
          </p:cNvPr>
          <p:cNvSpPr/>
          <p:nvPr/>
        </p:nvSpPr>
        <p:spPr>
          <a:xfrm>
            <a:off x="3524348" y="5115256"/>
            <a:ext cx="651510" cy="301625"/>
          </a:xfrm>
          <a:prstGeom prst="rightArrow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C7637A1-98A1-49CE-A4DF-D4AA78513C62}"/>
              </a:ext>
            </a:extLst>
          </p:cNvPr>
          <p:cNvSpPr/>
          <p:nvPr/>
        </p:nvSpPr>
        <p:spPr>
          <a:xfrm>
            <a:off x="6569299" y="5105343"/>
            <a:ext cx="651510" cy="301625"/>
          </a:xfrm>
          <a:prstGeom prst="rightArrow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608DC590-0C5E-4572-8A57-461FA7ECEE6F}"/>
              </a:ext>
            </a:extLst>
          </p:cNvPr>
          <p:cNvSpPr/>
          <p:nvPr/>
        </p:nvSpPr>
        <p:spPr>
          <a:xfrm>
            <a:off x="10010235" y="3112271"/>
            <a:ext cx="2861945" cy="1001395"/>
          </a:xfrm>
          <a:prstGeom prst="downArrowCallou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/>
          <a:p>
            <a:endParaRPr lang="de-CH"/>
          </a:p>
        </p:txBody>
      </p:sp>
      <p:sp>
        <p:nvSpPr>
          <p:cNvPr id="16" name="Text Box 57">
            <a:extLst>
              <a:ext uri="{FF2B5EF4-FFF2-40B4-BE49-F238E27FC236}">
                <a16:creationId xmlns:a16="http://schemas.microsoft.com/office/drawing/2014/main" id="{4C03EA77-7A2D-42CA-9187-EB70EBC7050E}"/>
              </a:ext>
            </a:extLst>
          </p:cNvPr>
          <p:cNvSpPr txBox="1"/>
          <p:nvPr/>
        </p:nvSpPr>
        <p:spPr>
          <a:xfrm>
            <a:off x="10153427" y="3131491"/>
            <a:ext cx="2575560" cy="52451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ACTIONS</a:t>
            </a:r>
            <a:endParaRPr lang="de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IV</a:t>
            </a:r>
            <a:r>
              <a:rPr sz="5400" b="1" dirty="0"/>
              <a:t>. </a:t>
            </a:r>
            <a:r>
              <a:rPr lang="en-US" sz="5400" b="1" dirty="0"/>
              <a:t>The outcome</a:t>
            </a:r>
            <a:endParaRPr sz="54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68" y="1403018"/>
            <a:ext cx="8076830" cy="885033"/>
          </a:xfrm>
        </p:spPr>
        <p:txBody>
          <a:bodyPr>
            <a:normAutofit fontScale="90000"/>
          </a:bodyPr>
          <a:lstStyle/>
          <a:p>
            <a:br>
              <a:rPr lang="en-US" sz="4400" spc="0" dirty="0">
                <a:solidFill>
                  <a:schemeClr val="tx1"/>
                </a:solidFill>
                <a:latin typeface="Avenir Black"/>
              </a:rPr>
            </a:br>
            <a:r>
              <a:rPr lang="en-US" sz="3600" spc="0" dirty="0">
                <a:solidFill>
                  <a:schemeClr val="tx1"/>
                </a:solidFill>
                <a:latin typeface="Avenir Black"/>
              </a:rPr>
              <a:t>Programs, Projects and Strategic Actions </a:t>
            </a:r>
            <a:r>
              <a:rPr lang="en-US" sz="4000" spc="0" dirty="0">
                <a:solidFill>
                  <a:schemeClr val="tx1"/>
                </a:solidFill>
                <a:latin typeface="Avenir Black"/>
              </a:rPr>
              <a:t>	</a:t>
            </a:r>
            <a:br>
              <a:rPr lang="en-US" sz="4000" spc="0" dirty="0">
                <a:solidFill>
                  <a:schemeClr val="tx1"/>
                </a:solidFill>
                <a:latin typeface="Avenir Black"/>
              </a:rPr>
            </a:br>
            <a:endParaRPr lang="en-US" sz="4000" spc="0" dirty="0">
              <a:solidFill>
                <a:schemeClr val="tx1"/>
              </a:solidFill>
              <a:latin typeface="Avenir Black"/>
            </a:endParaRPr>
          </a:p>
        </p:txBody>
      </p:sp>
      <p:sp>
        <p:nvSpPr>
          <p:cNvPr id="20" name="Callout: Down Arrow 6">
            <a:extLst>
              <a:ext uri="{FF2B5EF4-FFF2-40B4-BE49-F238E27FC236}">
                <a16:creationId xmlns:a16="http://schemas.microsoft.com/office/drawing/2014/main" id="{31F5AF22-7225-4BD6-87AB-CEF75EBB29A4}"/>
              </a:ext>
            </a:extLst>
          </p:cNvPr>
          <p:cNvSpPr/>
          <p:nvPr/>
        </p:nvSpPr>
        <p:spPr>
          <a:xfrm>
            <a:off x="4284284" y="2324020"/>
            <a:ext cx="4288784" cy="1924492"/>
          </a:xfrm>
          <a:prstGeom prst="downArrowCallou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AC4872EA-FE98-453C-9D56-883ED8C9755D}"/>
              </a:ext>
            </a:extLst>
          </p:cNvPr>
          <p:cNvSpPr txBox="1"/>
          <p:nvPr/>
        </p:nvSpPr>
        <p:spPr>
          <a:xfrm>
            <a:off x="4487886" y="2616391"/>
            <a:ext cx="377455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Avenir Black"/>
              </a:rPr>
              <a:t>Antarctic Tourism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98FA58-9C5A-44A0-8CB7-AA69989D4E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9731949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C386D9-D903-4641-AFFD-33EF9C1281E4}"/>
              </a:ext>
            </a:extLst>
          </p:cNvPr>
          <p:cNvSpPr/>
          <p:nvPr/>
        </p:nvSpPr>
        <p:spPr>
          <a:xfrm>
            <a:off x="1149882" y="2933443"/>
            <a:ext cx="2133826" cy="478123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PILLAR 4</a:t>
            </a:r>
            <a:endParaRPr lang="de-CH" sz="2800" b="1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Integrated planning &amp; collaboration</a:t>
            </a:r>
            <a:endParaRPr lang="de-CH" sz="2800" b="1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03838C-1894-4109-8A4A-2C465CD4927A}"/>
              </a:ext>
            </a:extLst>
          </p:cNvPr>
          <p:cNvSpPr/>
          <p:nvPr/>
        </p:nvSpPr>
        <p:spPr>
          <a:xfrm>
            <a:off x="3566633" y="4284110"/>
            <a:ext cx="2610918" cy="168973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4.1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Inter-institutional collaboration (national, provincial, local)</a:t>
            </a: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527E2D-3400-4E31-A722-A45D519EEE51}"/>
              </a:ext>
            </a:extLst>
          </p:cNvPr>
          <p:cNvSpPr/>
          <p:nvPr/>
        </p:nvSpPr>
        <p:spPr>
          <a:xfrm>
            <a:off x="6596412" y="4279477"/>
            <a:ext cx="2373112" cy="156297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  4.1.1  </a:t>
            </a:r>
            <a:r>
              <a:rPr lang="es-AR" sz="18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Cooperation with Antarctic Tourism</a:t>
            </a:r>
            <a:r>
              <a:rPr lang="es-AR" sz="1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565FCEDD-5D2C-4E8D-ACE1-3A9FBE41D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599" y="3909122"/>
            <a:ext cx="3691714" cy="38055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marR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A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and coordinate an</a:t>
            </a:r>
            <a:r>
              <a:rPr lang="es-AR" sz="2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inter-institutional discussion for development of </a:t>
            </a:r>
            <a:r>
              <a:rPr lang="es-A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Antarctic tourism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AR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define narrative of national Antarctic history, develop content and share</a:t>
            </a:r>
          </a:p>
          <a:p>
            <a:pPr marL="342900" marR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AR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</a:t>
            </a:r>
            <a:r>
              <a:rPr lang="es-A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mprove environmental mgmt.</a:t>
            </a:r>
            <a:endParaRPr lang="de-CH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A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optimize local supply</a:t>
            </a:r>
            <a:endParaRPr lang="de-CH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0AE801F1-5AF4-4EE8-BF7C-AA5B0AB0BD38}"/>
              </a:ext>
            </a:extLst>
          </p:cNvPr>
          <p:cNvSpPr/>
          <p:nvPr/>
        </p:nvSpPr>
        <p:spPr>
          <a:xfrm>
            <a:off x="9228517" y="2725905"/>
            <a:ext cx="2861945" cy="1001395"/>
          </a:xfrm>
          <a:prstGeom prst="downArrowCallou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/>
          <a:p>
            <a:endParaRPr lang="de-CH"/>
          </a:p>
        </p:txBody>
      </p:sp>
      <p:sp>
        <p:nvSpPr>
          <p:cNvPr id="16" name="Text Box 57">
            <a:extLst>
              <a:ext uri="{FF2B5EF4-FFF2-40B4-BE49-F238E27FC236}">
                <a16:creationId xmlns:a16="http://schemas.microsoft.com/office/drawing/2014/main" id="{825B9ADF-6F3D-4821-83C9-922C7471F39C}"/>
              </a:ext>
            </a:extLst>
          </p:cNvPr>
          <p:cNvSpPr txBox="1"/>
          <p:nvPr/>
        </p:nvSpPr>
        <p:spPr>
          <a:xfrm>
            <a:off x="9371709" y="2782217"/>
            <a:ext cx="2575560" cy="52451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ACTIONS</a:t>
            </a:r>
            <a:endParaRPr lang="de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llout: Down Arrow 6">
            <a:extLst>
              <a:ext uri="{FF2B5EF4-FFF2-40B4-BE49-F238E27FC236}">
                <a16:creationId xmlns:a16="http://schemas.microsoft.com/office/drawing/2014/main" id="{31F5AF22-7225-4BD6-87AB-CEF75EBB29A4}"/>
              </a:ext>
            </a:extLst>
          </p:cNvPr>
          <p:cNvSpPr/>
          <p:nvPr/>
        </p:nvSpPr>
        <p:spPr>
          <a:xfrm>
            <a:off x="4284284" y="2443288"/>
            <a:ext cx="4288784" cy="1924492"/>
          </a:xfrm>
          <a:prstGeom prst="downArrowCallou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AC4872EA-FE98-453C-9D56-883ED8C9755D}"/>
              </a:ext>
            </a:extLst>
          </p:cNvPr>
          <p:cNvSpPr txBox="1"/>
          <p:nvPr/>
        </p:nvSpPr>
        <p:spPr>
          <a:xfrm>
            <a:off x="4487886" y="2735659"/>
            <a:ext cx="377455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Avenir Black"/>
              </a:rPr>
              <a:t>Antarctic Tourism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9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/>
              <a:t>IV</a:t>
            </a:r>
            <a:r>
              <a:rPr sz="5400" b="1" dirty="0"/>
              <a:t>. </a:t>
            </a:r>
            <a:r>
              <a:rPr lang="en-US" sz="5400" b="1" dirty="0"/>
              <a:t>The outcome</a:t>
            </a:r>
            <a:endParaRPr sz="5400" b="1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F233B5E-169A-4B9D-BF59-9104FCA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68" y="1403018"/>
            <a:ext cx="8076830" cy="885033"/>
          </a:xfrm>
        </p:spPr>
        <p:txBody>
          <a:bodyPr>
            <a:normAutofit fontScale="90000"/>
          </a:bodyPr>
          <a:lstStyle/>
          <a:p>
            <a:br>
              <a:rPr lang="en-US" sz="4400" spc="0" dirty="0">
                <a:solidFill>
                  <a:schemeClr val="tx1"/>
                </a:solidFill>
                <a:latin typeface="Avenir Black"/>
              </a:rPr>
            </a:br>
            <a:r>
              <a:rPr lang="en-US" sz="3600" spc="0" dirty="0">
                <a:solidFill>
                  <a:schemeClr val="tx1"/>
                </a:solidFill>
                <a:latin typeface="Avenir Black"/>
              </a:rPr>
              <a:t>Programs, Projects and Strategic Actions </a:t>
            </a:r>
            <a:r>
              <a:rPr lang="en-US" sz="4000" spc="0" dirty="0">
                <a:solidFill>
                  <a:schemeClr val="tx1"/>
                </a:solidFill>
                <a:latin typeface="Avenir Black"/>
              </a:rPr>
              <a:t>	</a:t>
            </a:r>
            <a:br>
              <a:rPr lang="en-US" sz="4000" spc="0" dirty="0">
                <a:solidFill>
                  <a:schemeClr val="tx1"/>
                </a:solidFill>
                <a:latin typeface="Avenir Black"/>
              </a:rPr>
            </a:br>
            <a:endParaRPr lang="en-US" sz="4000" spc="0" dirty="0">
              <a:solidFill>
                <a:schemeClr val="tx1"/>
              </a:solidFill>
              <a:latin typeface="Avenir Black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7654E4-BA78-4845-B189-9D49A8F26A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1088082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PT-02.jpg" descr="PPT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0905" y="0"/>
            <a:ext cx="9063895" cy="6414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7" y="71937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1. La situación inicial"/>
          <p:cNvSpPr txBox="1"/>
          <p:nvPr/>
        </p:nvSpPr>
        <p:spPr>
          <a:xfrm>
            <a:off x="2461099" y="3599906"/>
            <a:ext cx="7915353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99CC"/>
                </a:solidFill>
                <a:latin typeface="Avenir Black"/>
              </a:rPr>
              <a:t>TIERRA DEL FUEGO</a:t>
            </a:r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99CC"/>
                </a:solidFill>
                <a:latin typeface="Avenir Black"/>
              </a:rPr>
              <a:t>SUSTAINABLE TOURISM STRATEGIC PLAN 2025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2E746-3C57-4A27-A442-2BBCDD9B2F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4987807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PT-04.jpg" descr="PPT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3082" y="39689"/>
            <a:ext cx="6371718" cy="4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487" y="71683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3. El proceso"/>
          <p:cNvSpPr txBox="1"/>
          <p:nvPr/>
        </p:nvSpPr>
        <p:spPr>
          <a:xfrm>
            <a:off x="605412" y="783460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IV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outcome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FB1837-6424-45B2-8FED-AEE3F3A95C89}"/>
              </a:ext>
            </a:extLst>
          </p:cNvPr>
          <p:cNvSpPr txBox="1">
            <a:spLocks/>
          </p:cNvSpPr>
          <p:nvPr/>
        </p:nvSpPr>
        <p:spPr>
          <a:xfrm>
            <a:off x="632043" y="1411020"/>
            <a:ext cx="8054757" cy="885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-164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br>
              <a:rPr lang="en-US" sz="3200" spc="0" dirty="0">
                <a:solidFill>
                  <a:srgbClr val="168DB3"/>
                </a:solidFill>
                <a:latin typeface="Avenir Black"/>
              </a:rPr>
            </a:br>
            <a:r>
              <a:rPr lang="en-US" sz="3200" spc="0" dirty="0">
                <a:solidFill>
                  <a:srgbClr val="5E5E5E"/>
                </a:solidFill>
                <a:latin typeface="Avenir Black"/>
              </a:rPr>
              <a:t>Programs, Projects and Strategic Actions </a:t>
            </a:r>
            <a:r>
              <a:rPr lang="en-US" sz="3200" spc="0" dirty="0">
                <a:solidFill>
                  <a:srgbClr val="168DB3"/>
                </a:solidFill>
                <a:latin typeface="Avenir Black"/>
              </a:rPr>
              <a:t>	</a:t>
            </a:r>
            <a:br>
              <a:rPr lang="en-US" sz="3200" spc="0" dirty="0">
                <a:solidFill>
                  <a:schemeClr val="tx2"/>
                </a:solidFill>
                <a:latin typeface="Avenir Black"/>
              </a:rPr>
            </a:br>
            <a:endParaRPr lang="en-US" sz="3200" spc="0" dirty="0">
              <a:solidFill>
                <a:srgbClr val="168DB3"/>
              </a:solidFill>
              <a:latin typeface="Avenir Black"/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3011440C-16A3-4DE6-9AE4-700AF4415DE2}"/>
              </a:ext>
            </a:extLst>
          </p:cNvPr>
          <p:cNvSpPr/>
          <p:nvPr/>
        </p:nvSpPr>
        <p:spPr>
          <a:xfrm>
            <a:off x="4244528" y="2085480"/>
            <a:ext cx="4288784" cy="1924492"/>
          </a:xfrm>
          <a:prstGeom prst="downArrowCallou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06EEC-5724-4576-BA8F-51BE67DE26BD}"/>
              </a:ext>
            </a:extLst>
          </p:cNvPr>
          <p:cNvSpPr txBox="1"/>
          <p:nvPr/>
        </p:nvSpPr>
        <p:spPr>
          <a:xfrm>
            <a:off x="4507764" y="2377850"/>
            <a:ext cx="377455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Avenir Black"/>
              </a:rPr>
              <a:t>Antarctic Tourism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9C62A8-7746-4767-BB6E-019ACBB31E10}"/>
              </a:ext>
            </a:extLst>
          </p:cNvPr>
          <p:cNvSpPr/>
          <p:nvPr/>
        </p:nvSpPr>
        <p:spPr>
          <a:xfrm>
            <a:off x="1698171" y="3393746"/>
            <a:ext cx="1473759" cy="416819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PILLAR 5</a:t>
            </a:r>
            <a:endParaRPr lang="de-CH" sz="2800" b="1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Tourism Intelligence</a:t>
            </a:r>
            <a:endParaRPr lang="de-CH" sz="2800" b="1" dirty="0"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44E20B-B5AF-423A-9B02-592FCB6222B5}"/>
              </a:ext>
            </a:extLst>
          </p:cNvPr>
          <p:cNvSpPr/>
          <p:nvPr/>
        </p:nvSpPr>
        <p:spPr>
          <a:xfrm>
            <a:off x="3849358" y="4031932"/>
            <a:ext cx="2106295" cy="168973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5.2 Strategic information   </a:t>
            </a:r>
            <a:endParaRPr lang="de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E614AB-87AC-46E8-903D-F451E23963D9}"/>
              </a:ext>
            </a:extLst>
          </p:cNvPr>
          <p:cNvSpPr/>
          <p:nvPr/>
        </p:nvSpPr>
        <p:spPr>
          <a:xfrm>
            <a:off x="6275143" y="4205536"/>
            <a:ext cx="1947545" cy="13830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  5.2.1  </a:t>
            </a:r>
            <a:r>
              <a:rPr lang="es-AR" sz="18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Statistics and data</a:t>
            </a:r>
            <a:endParaRPr lang="de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AR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82548C43-5118-436D-8154-6D35F8E0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329" y="4205536"/>
            <a:ext cx="3741826" cy="234344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00050" marR="0" indent="-17145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compile and release seasonal reports about Antarctic expeditions </a:t>
            </a:r>
            <a:endParaRPr lang="de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llout: Down Arrow 13">
            <a:extLst>
              <a:ext uri="{FF2B5EF4-FFF2-40B4-BE49-F238E27FC236}">
                <a16:creationId xmlns:a16="http://schemas.microsoft.com/office/drawing/2014/main" id="{DDBF8A7B-1BD9-4356-B7AA-4A39386644C0}"/>
              </a:ext>
            </a:extLst>
          </p:cNvPr>
          <p:cNvSpPr/>
          <p:nvPr/>
        </p:nvSpPr>
        <p:spPr>
          <a:xfrm>
            <a:off x="9228517" y="2725905"/>
            <a:ext cx="2861945" cy="1001395"/>
          </a:xfrm>
          <a:prstGeom prst="downArrowCallou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noAutofit/>
          </a:bodyPr>
          <a:lstStyle/>
          <a:p>
            <a:endParaRPr lang="de-CH"/>
          </a:p>
        </p:txBody>
      </p:sp>
      <p:sp>
        <p:nvSpPr>
          <p:cNvPr id="15" name="Text Box 57">
            <a:extLst>
              <a:ext uri="{FF2B5EF4-FFF2-40B4-BE49-F238E27FC236}">
                <a16:creationId xmlns:a16="http://schemas.microsoft.com/office/drawing/2014/main" id="{BFA402AA-8F00-4F15-9876-D56985C9D9A2}"/>
              </a:ext>
            </a:extLst>
          </p:cNvPr>
          <p:cNvSpPr txBox="1"/>
          <p:nvPr/>
        </p:nvSpPr>
        <p:spPr>
          <a:xfrm>
            <a:off x="9358979" y="2782217"/>
            <a:ext cx="2575560" cy="52451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ACTIONS</a:t>
            </a:r>
            <a:endParaRPr lang="de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15BAD-43B1-48CC-BD4A-5BBCC92889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30</a:t>
            </a:fld>
            <a:endParaRPr lang="de-CH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D0B71F-F747-479F-8BD6-E26EB619918D}"/>
              </a:ext>
            </a:extLst>
          </p:cNvPr>
          <p:cNvCxnSpPr>
            <a:cxnSpLocks/>
          </p:cNvCxnSpPr>
          <p:nvPr/>
        </p:nvCxnSpPr>
        <p:spPr>
          <a:xfrm>
            <a:off x="11470082" y="9220199"/>
            <a:ext cx="464457" cy="0"/>
          </a:xfrm>
          <a:prstGeom prst="straightConnector1">
            <a:avLst/>
          </a:prstGeom>
          <a:noFill/>
          <a:ln w="28575" cap="flat">
            <a:solidFill>
              <a:srgbClr val="168DB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73289665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PT-05.jpg" descr="PPT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1941" y="121920"/>
            <a:ext cx="5903689" cy="4174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00" y="7398246"/>
            <a:ext cx="1767006" cy="229660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4. El resultado"/>
          <p:cNvSpPr txBox="1"/>
          <p:nvPr/>
        </p:nvSpPr>
        <p:spPr>
          <a:xfrm>
            <a:off x="467143" y="828156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IV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outcome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80" name="Sistema de gestión del Plan…"/>
          <p:cNvSpPr txBox="1"/>
          <p:nvPr/>
        </p:nvSpPr>
        <p:spPr>
          <a:xfrm>
            <a:off x="534457" y="1442830"/>
            <a:ext cx="10733294" cy="50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80000"/>
              </a:lnSpc>
              <a:defRPr sz="2800" spc="-84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3200" dirty="0">
                <a:solidFill>
                  <a:schemeClr val="tx2"/>
                </a:solidFill>
              </a:rPr>
              <a:t>S</a:t>
            </a:r>
            <a:r>
              <a:rPr lang="en-US" sz="3200" dirty="0">
                <a:solidFill>
                  <a:schemeClr val="tx2"/>
                </a:solidFill>
              </a:rPr>
              <a:t>ystem for carrying out the</a:t>
            </a:r>
            <a:r>
              <a:rPr sz="3200" dirty="0">
                <a:solidFill>
                  <a:schemeClr val="tx2"/>
                </a:solidFill>
              </a:rPr>
              <a:t> Plan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281" name="Plataforma 2.jpg" descr="Plataform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6196" y="2736702"/>
            <a:ext cx="11114580" cy="5251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560F2-2BAB-4BD9-9064-4230A1FA3D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31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PT-05.jpg" descr="PPT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0564" y="-50635"/>
            <a:ext cx="5903689" cy="4174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00" y="7398246"/>
            <a:ext cx="1767006" cy="229660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4. El resultado"/>
          <p:cNvSpPr txBox="1"/>
          <p:nvPr/>
        </p:nvSpPr>
        <p:spPr>
          <a:xfrm>
            <a:off x="467143" y="845777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IV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de-CH" sz="5400" b="1" dirty="0">
                <a:solidFill>
                  <a:srgbClr val="0099CC"/>
                </a:solidFill>
              </a:rPr>
              <a:t>The outcome</a:t>
            </a:r>
            <a:endParaRPr sz="5400" b="1" dirty="0">
              <a:solidFill>
                <a:srgbClr val="0099CC"/>
              </a:solidFill>
            </a:endParaRPr>
          </a:p>
        </p:txBody>
      </p:sp>
      <p:pic>
        <p:nvPicPr>
          <p:cNvPr id="291" name="Plataforma 3.jpg" descr="Plataform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0635" y="2782957"/>
            <a:ext cx="10594120" cy="5022103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La importancia del Plan de comunicación del Plan"/>
          <p:cNvSpPr txBox="1"/>
          <p:nvPr/>
        </p:nvSpPr>
        <p:spPr>
          <a:xfrm>
            <a:off x="520258" y="1444796"/>
            <a:ext cx="7125220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3700" spc="-111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3200" dirty="0">
                <a:solidFill>
                  <a:srgbClr val="5E5E5E"/>
                </a:solidFill>
              </a:rPr>
              <a:t>C</a:t>
            </a:r>
            <a:r>
              <a:rPr sz="3200" dirty="0">
                <a:solidFill>
                  <a:srgbClr val="5E5E5E"/>
                </a:solidFill>
              </a:rPr>
              <a:t>om</a:t>
            </a:r>
            <a:r>
              <a:rPr lang="en-US" sz="3200" dirty="0">
                <a:solidFill>
                  <a:srgbClr val="5E5E5E"/>
                </a:solidFill>
              </a:rPr>
              <a:t>m</a:t>
            </a:r>
            <a:r>
              <a:rPr sz="3200" dirty="0">
                <a:solidFill>
                  <a:srgbClr val="5E5E5E"/>
                </a:solidFill>
              </a:rPr>
              <a:t>unica</a:t>
            </a:r>
            <a:r>
              <a:rPr lang="en-US" sz="3200" dirty="0">
                <a:solidFill>
                  <a:srgbClr val="5E5E5E"/>
                </a:solidFill>
              </a:rPr>
              <a:t>t</a:t>
            </a:r>
            <a:r>
              <a:rPr sz="3200" dirty="0">
                <a:solidFill>
                  <a:srgbClr val="5E5E5E"/>
                </a:solidFill>
              </a:rPr>
              <a:t>i</a:t>
            </a:r>
            <a:r>
              <a:rPr lang="en-US" sz="3200" dirty="0">
                <a:solidFill>
                  <a:srgbClr val="5E5E5E"/>
                </a:solidFill>
              </a:rPr>
              <a:t>o</a:t>
            </a:r>
            <a:r>
              <a:rPr sz="3200" dirty="0">
                <a:solidFill>
                  <a:srgbClr val="5E5E5E"/>
                </a:solidFill>
              </a:rPr>
              <a:t>n Plan</a:t>
            </a:r>
            <a:r>
              <a:rPr lang="en-US" sz="3200" dirty="0">
                <a:solidFill>
                  <a:srgbClr val="5E5E5E"/>
                </a:solidFill>
              </a:rPr>
              <a:t> for the strategic plan</a:t>
            </a:r>
            <a:endParaRPr sz="3200" dirty="0">
              <a:solidFill>
                <a:srgbClr val="5E5E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0A49E-2935-430F-8974-FD19BAC12D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32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PT-02.jpg" descr="PPT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1365" y="-45749"/>
            <a:ext cx="6721702" cy="475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7" y="71937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4. El resultado">
            <a:extLst>
              <a:ext uri="{FF2B5EF4-FFF2-40B4-BE49-F238E27FC236}">
                <a16:creationId xmlns:a16="http://schemas.microsoft.com/office/drawing/2014/main" id="{0AB0A12A-D9E9-4AF8-AAD6-B70CA82ED0A8}"/>
              </a:ext>
            </a:extLst>
          </p:cNvPr>
          <p:cNvSpPr txBox="1"/>
          <p:nvPr/>
        </p:nvSpPr>
        <p:spPr>
          <a:xfrm>
            <a:off x="467143" y="845777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IV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de-CH" sz="5400" b="1" dirty="0">
                <a:solidFill>
                  <a:srgbClr val="0099CC"/>
                </a:solidFill>
              </a:rPr>
              <a:t>The outcome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6" name="La importancia del Plan de comunicación del Plan">
            <a:extLst>
              <a:ext uri="{FF2B5EF4-FFF2-40B4-BE49-F238E27FC236}">
                <a16:creationId xmlns:a16="http://schemas.microsoft.com/office/drawing/2014/main" id="{EF5F5163-5652-4557-AB0F-DDDD8DD721D1}"/>
              </a:ext>
            </a:extLst>
          </p:cNvPr>
          <p:cNvSpPr txBox="1"/>
          <p:nvPr/>
        </p:nvSpPr>
        <p:spPr>
          <a:xfrm>
            <a:off x="518490" y="1483412"/>
            <a:ext cx="1988045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3700" spc="-111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3200" dirty="0">
                <a:solidFill>
                  <a:srgbClr val="5E5E5E"/>
                </a:solidFill>
              </a:rPr>
              <a:t>Conclusion</a:t>
            </a:r>
            <a:endParaRPr sz="3200" dirty="0">
              <a:solidFill>
                <a:srgbClr val="5E5E5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B5D96-F426-46F4-8D6F-071ADE129A8B}"/>
              </a:ext>
            </a:extLst>
          </p:cNvPr>
          <p:cNvSpPr txBox="1"/>
          <p:nvPr/>
        </p:nvSpPr>
        <p:spPr>
          <a:xfrm>
            <a:off x="246387" y="2539158"/>
            <a:ext cx="11680752" cy="3883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The  plan is the result </a:t>
            </a: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comprehensive research, community engagement, stakeholder outreach </a:t>
            </a: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collaboration </a:t>
            </a: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with DMO team members</a:t>
            </a:r>
            <a:endParaRPr lang="de-CH" sz="2800" dirty="0">
              <a:solidFill>
                <a:schemeClr val="tx2"/>
              </a:solidFill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The Plan </a:t>
            </a: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sets a direction </a:t>
            </a: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for the Province, </a:t>
            </a: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identifies future potential growth </a:t>
            </a: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recognizes the opportunity </a:t>
            </a: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the DMO has </a:t>
            </a: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to harness and manage </a:t>
            </a: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the growth for the benefit of the community and visitors.</a:t>
            </a:r>
            <a:endParaRPr lang="de-CH" sz="2800" dirty="0">
              <a:solidFill>
                <a:schemeClr val="tx2"/>
              </a:solidFill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Working together </a:t>
            </a:r>
            <a:r>
              <a:rPr lang="en-US" sz="2800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with the many government agencies, organizations, community and stakeholders </a:t>
            </a:r>
            <a:r>
              <a:rPr lang="en-US" sz="2800" b="1" dirty="0">
                <a:solidFill>
                  <a:schemeClr val="tx2"/>
                </a:solidFill>
                <a:effectLst/>
                <a:latin typeface="Avenir Black"/>
                <a:ea typeface="Calibri" panose="020F0502020204030204" pitchFamily="34" charset="0"/>
                <a:cs typeface="Times New Roman" panose="02020603050405020304" pitchFamily="18" charset="0"/>
              </a:rPr>
              <a:t>is key for success.</a:t>
            </a:r>
            <a:endParaRPr lang="de-CH" sz="2800" b="1" dirty="0">
              <a:solidFill>
                <a:schemeClr val="tx2"/>
              </a:solidFill>
              <a:effectLst/>
              <a:latin typeface="Avenir Blac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1. La situación inicial"/>
          <p:cNvSpPr txBox="1"/>
          <p:nvPr/>
        </p:nvSpPr>
        <p:spPr>
          <a:xfrm>
            <a:off x="4588073" y="6720793"/>
            <a:ext cx="7915353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99CC"/>
                </a:solidFill>
                <a:latin typeface="Avenir Black"/>
              </a:rPr>
              <a:t>TIERRA DEL FUEGO</a:t>
            </a:r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99CC"/>
                </a:solidFill>
                <a:latin typeface="Avenir Black"/>
              </a:rPr>
              <a:t>SUSTAINABLE TOURISM STRATEGIC PLAN 2025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A0F0A-AC09-4F8E-AF69-A9449E51FB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1932692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PT-05.jpg" descr="PPT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0564" y="-50635"/>
            <a:ext cx="5903689" cy="4174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00" y="7398246"/>
            <a:ext cx="1767006" cy="2296609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4. El resultado"/>
          <p:cNvSpPr txBox="1"/>
          <p:nvPr/>
        </p:nvSpPr>
        <p:spPr>
          <a:xfrm>
            <a:off x="572873" y="881020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IV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outcome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A5340-A417-4B3D-8C18-42FBF0B8CB4C}"/>
              </a:ext>
            </a:extLst>
          </p:cNvPr>
          <p:cNvSpPr txBox="1"/>
          <p:nvPr/>
        </p:nvSpPr>
        <p:spPr>
          <a:xfrm>
            <a:off x="2451405" y="2374611"/>
            <a:ext cx="833592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b="0" i="0" dirty="0">
                <a:solidFill>
                  <a:srgbClr val="50505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CH" sz="3600" b="0" i="0" u="sng" strike="noStrike" dirty="0">
                <a:solidFill>
                  <a:srgbClr val="168DB3"/>
                </a:solidFill>
                <a:effectLst/>
                <a:latin typeface="Avenir Blac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https://infuetur.gob.ar/plan_estrategico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168DB3"/>
              </a:solidFill>
              <a:effectLst/>
              <a:uFillTx/>
              <a:latin typeface="Avenir Black"/>
              <a:sym typeface="Helvetica Neu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D2DF3A-AFB8-4BEB-8394-DECA59F02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235641"/>
            <a:ext cx="4258171" cy="42581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652671-7AD4-48A9-9AB3-E220004E2617}"/>
              </a:ext>
            </a:extLst>
          </p:cNvPr>
          <p:cNvSpPr txBox="1"/>
          <p:nvPr/>
        </p:nvSpPr>
        <p:spPr>
          <a:xfrm>
            <a:off x="2935442" y="7459720"/>
            <a:ext cx="75712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Black"/>
                <a:sym typeface="Helvetica Neue"/>
              </a:rPr>
              <a:t>Available in Spanish only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venir Black"/>
              <a:sym typeface="Helvetica Neue"/>
            </a:endParaRPr>
          </a:p>
        </p:txBody>
      </p:sp>
      <p:sp>
        <p:nvSpPr>
          <p:cNvPr id="8" name="La importancia del Plan de comunicación del Plan">
            <a:extLst>
              <a:ext uri="{FF2B5EF4-FFF2-40B4-BE49-F238E27FC236}">
                <a16:creationId xmlns:a16="http://schemas.microsoft.com/office/drawing/2014/main" id="{5561C1F8-B220-4536-AA72-D7A373DFCDFD}"/>
              </a:ext>
            </a:extLst>
          </p:cNvPr>
          <p:cNvSpPr txBox="1"/>
          <p:nvPr/>
        </p:nvSpPr>
        <p:spPr>
          <a:xfrm>
            <a:off x="603427" y="1554417"/>
            <a:ext cx="3329694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3700" spc="-111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3200" dirty="0">
                <a:solidFill>
                  <a:srgbClr val="5E5E5E"/>
                </a:solidFill>
              </a:rPr>
              <a:t>The final document</a:t>
            </a:r>
            <a:endParaRPr sz="3200" dirty="0">
              <a:solidFill>
                <a:srgbClr val="5E5E5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C39A2-E959-4759-AF62-81AACD0DDECE}"/>
              </a:ext>
            </a:extLst>
          </p:cNvPr>
          <p:cNvSpPr txBox="1"/>
          <p:nvPr/>
        </p:nvSpPr>
        <p:spPr>
          <a:xfrm>
            <a:off x="2358980" y="8231561"/>
            <a:ext cx="865225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venir Black"/>
                <a:sym typeface="Helvetica Neue"/>
                <a:hlinkClick r:id="rId6"/>
              </a:rPr>
              <a:t>https://findelmundo.tur.ar/es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venir Black"/>
              <a:sym typeface="Helvetica Neue"/>
            </a:endParaRPr>
          </a:p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BC1FD-E365-46A2-887F-A3FD21071E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34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FinDelMundo.pdf" descr="FinDelMundo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4598" y="7278914"/>
            <a:ext cx="1712243" cy="1831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logos_-07.jpg" descr="logos_-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79" y="7422795"/>
            <a:ext cx="2231711" cy="1543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NL_A1.jpg" descr="NL_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21184" y="7011134"/>
            <a:ext cx="2367273" cy="2367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PT-02.jpg" descr="PPT-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48845" y="-39195"/>
            <a:ext cx="9704912" cy="686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851" y="264209"/>
            <a:ext cx="3313852" cy="43070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787D3-5106-46F1-B3A0-DF48D25226DB}"/>
              </a:ext>
            </a:extLst>
          </p:cNvPr>
          <p:cNvSpPr txBox="1"/>
          <p:nvPr/>
        </p:nvSpPr>
        <p:spPr>
          <a:xfrm>
            <a:off x="3616919" y="4274173"/>
            <a:ext cx="546381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rgbClr val="0099CC"/>
                </a:solidFill>
                <a:effectLst/>
                <a:uFillTx/>
                <a:latin typeface="Avenir Black"/>
                <a:sym typeface="Helvetica Neue"/>
              </a:rPr>
              <a:t>THANK YOU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99CC"/>
              </a:solidFill>
              <a:effectLst/>
              <a:uFillTx/>
              <a:latin typeface="Avenir Black"/>
              <a:sym typeface="Helvetica Neu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0E669D-67BB-496F-BE98-19721E68D4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35</a:t>
            </a:fld>
            <a:endParaRPr lang="de-CH"/>
          </a:p>
        </p:txBody>
      </p:sp>
      <p:pic>
        <p:nvPicPr>
          <p:cNvPr id="10" name="Picture 2" descr="D:\Infuetur\INFUETUR\PNG INFUTUR\INFUETUR_LOGO-01.png">
            <a:extLst>
              <a:ext uri="{FF2B5EF4-FFF2-40B4-BE49-F238E27FC236}">
                <a16:creationId xmlns:a16="http://schemas.microsoft.com/office/drawing/2014/main" id="{6C7B5E64-01DA-469F-B71E-561580CA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6188" y="5928546"/>
            <a:ext cx="6094020" cy="43093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PT-02.jpg" descr="PPT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0905" y="-109"/>
            <a:ext cx="9063895" cy="6414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7" y="71937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1. La situación inicial"/>
          <p:cNvSpPr txBox="1"/>
          <p:nvPr/>
        </p:nvSpPr>
        <p:spPr>
          <a:xfrm>
            <a:off x="1898189" y="3270197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challenges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161" name="2. La estrategia"/>
          <p:cNvSpPr txBox="1"/>
          <p:nvPr/>
        </p:nvSpPr>
        <p:spPr>
          <a:xfrm>
            <a:off x="2985343" y="4449034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de-CH" sz="5400" b="1" dirty="0">
                <a:solidFill>
                  <a:srgbClr val="0099CC"/>
                </a:solidFill>
              </a:rPr>
              <a:t>The strategy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162" name="3. El proceso"/>
          <p:cNvSpPr txBox="1"/>
          <p:nvPr/>
        </p:nvSpPr>
        <p:spPr>
          <a:xfrm>
            <a:off x="4056418" y="5653848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III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approach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163" name="4. El resultado"/>
          <p:cNvSpPr txBox="1"/>
          <p:nvPr/>
        </p:nvSpPr>
        <p:spPr>
          <a:xfrm>
            <a:off x="5118337" y="6739393"/>
            <a:ext cx="11459995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60000"/>
              </a:lnSpc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400" b="1" dirty="0">
                <a:solidFill>
                  <a:srgbClr val="0099CC"/>
                </a:solidFill>
              </a:rPr>
              <a:t>IV</a:t>
            </a:r>
            <a:r>
              <a:rPr sz="5400" b="1" dirty="0">
                <a:solidFill>
                  <a:srgbClr val="0099CC"/>
                </a:solidFill>
              </a:rPr>
              <a:t>. </a:t>
            </a:r>
            <a:r>
              <a:rPr lang="en-US" sz="5400" b="1" dirty="0">
                <a:solidFill>
                  <a:srgbClr val="0099CC"/>
                </a:solidFill>
              </a:rPr>
              <a:t>The outcome</a:t>
            </a:r>
            <a:endParaRPr sz="5400" b="1" dirty="0">
              <a:solidFill>
                <a:srgbClr val="0099CC"/>
              </a:solidFill>
            </a:endParaRPr>
          </a:p>
        </p:txBody>
      </p:sp>
      <p:sp>
        <p:nvSpPr>
          <p:cNvPr id="8" name="Google Shape;73;p14">
            <a:extLst>
              <a:ext uri="{FF2B5EF4-FFF2-40B4-BE49-F238E27FC236}">
                <a16:creationId xmlns:a16="http://schemas.microsoft.com/office/drawing/2014/main" id="{511B4300-F5FA-4376-89B0-C30B24B4C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0778" y="561447"/>
            <a:ext cx="116078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algn="l"/>
            <a:r>
              <a:rPr lang="en" sz="4267" b="1" dirty="0">
                <a:solidFill>
                  <a:srgbClr val="F18700"/>
                </a:solidFill>
                <a:latin typeface="Avenir Black"/>
                <a:ea typeface="Montserrat"/>
                <a:cs typeface="Montserrat"/>
                <a:sym typeface="Montserrat"/>
              </a:rPr>
              <a:t>Agenda </a:t>
            </a:r>
            <a:endParaRPr sz="2560" b="1" dirty="0">
              <a:solidFill>
                <a:srgbClr val="F18700"/>
              </a:solidFill>
              <a:latin typeface="Avenir Black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Graphic 8" descr="Checklist">
            <a:extLst>
              <a:ext uri="{FF2B5EF4-FFF2-40B4-BE49-F238E27FC236}">
                <a16:creationId xmlns:a16="http://schemas.microsoft.com/office/drawing/2014/main" id="{39661A37-05DC-4A59-AA12-6B5D8D94A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514" y="425660"/>
            <a:ext cx="914400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4928A-E69F-4536-8472-6227BC75D1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6015198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PT-03.jpg" descr="PPT-03.jpg"/>
          <p:cNvPicPr>
            <a:picLocks noChangeAspect="1"/>
          </p:cNvPicPr>
          <p:nvPr/>
        </p:nvPicPr>
        <p:blipFill>
          <a:blip r:embed="rId2" cstate="print"/>
          <a:srcRect r="2483" b="2840"/>
          <a:stretch>
            <a:fillRect/>
          </a:stretch>
        </p:blipFill>
        <p:spPr>
          <a:xfrm>
            <a:off x="4722986" y="-4428"/>
            <a:ext cx="8281814" cy="583950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1. Actualizar el Plan Estratégico"/>
          <p:cNvSpPr txBox="1"/>
          <p:nvPr/>
        </p:nvSpPr>
        <p:spPr>
          <a:xfrm>
            <a:off x="698788" y="2181128"/>
            <a:ext cx="8206673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5000" spc="-150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/>
              <a:t> 1. </a:t>
            </a:r>
            <a:r>
              <a:rPr lang="en-US" dirty="0"/>
              <a:t>To update the existing </a:t>
            </a:r>
            <a:r>
              <a:rPr dirty="0"/>
              <a:t>Plan </a:t>
            </a:r>
          </a:p>
        </p:txBody>
      </p:sp>
      <p:sp>
        <p:nvSpPr>
          <p:cNvPr id="167" name="La situación inicial"/>
          <p:cNvSpPr txBox="1"/>
          <p:nvPr/>
        </p:nvSpPr>
        <p:spPr>
          <a:xfrm>
            <a:off x="659739" y="769234"/>
            <a:ext cx="11459996" cy="65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351280" indent="-1351280" algn="l" defTabSz="584200">
              <a:lnSpc>
                <a:spcPct val="60000"/>
              </a:lnSpc>
              <a:buSzPct val="100000"/>
              <a:buAutoNum type="arabicPeriod"/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marL="0" indent="0">
              <a:buNone/>
            </a:pPr>
            <a:r>
              <a:rPr lang="en-US" sz="5400" b="1" dirty="0">
                <a:solidFill>
                  <a:srgbClr val="0099CC"/>
                </a:solidFill>
              </a:rPr>
              <a:t>I. The challenges</a:t>
            </a:r>
            <a:endParaRPr sz="5400" b="1" dirty="0">
              <a:solidFill>
                <a:srgbClr val="0099CC"/>
              </a:solidFill>
            </a:endParaRPr>
          </a:p>
        </p:txBody>
      </p:sp>
      <p:pic>
        <p:nvPicPr>
          <p:cNvPr id="168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7" y="71937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2. El horizonte turístico post Covid19"/>
          <p:cNvSpPr txBox="1"/>
          <p:nvPr/>
        </p:nvSpPr>
        <p:spPr>
          <a:xfrm>
            <a:off x="718666" y="3344016"/>
            <a:ext cx="7749473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5000" spc="-150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/>
              <a:t> 2. Covid</a:t>
            </a:r>
            <a:r>
              <a:rPr lang="en-US" dirty="0"/>
              <a:t>-</a:t>
            </a:r>
            <a:r>
              <a:rPr dirty="0"/>
              <a:t>19</a:t>
            </a:r>
            <a:r>
              <a:rPr lang="en-US" dirty="0"/>
              <a:t> touristic outlook</a:t>
            </a:r>
            <a:endParaRPr dirty="0"/>
          </a:p>
        </p:txBody>
      </p:sp>
      <p:sp>
        <p:nvSpPr>
          <p:cNvPr id="9" name="6. La información estadística disponible">
            <a:extLst>
              <a:ext uri="{FF2B5EF4-FFF2-40B4-BE49-F238E27FC236}">
                <a16:creationId xmlns:a16="http://schemas.microsoft.com/office/drawing/2014/main" id="{D1429096-99C0-4C6E-9F60-53B758EB4D1C}"/>
              </a:ext>
            </a:extLst>
          </p:cNvPr>
          <p:cNvSpPr txBox="1"/>
          <p:nvPr/>
        </p:nvSpPr>
        <p:spPr>
          <a:xfrm>
            <a:off x="718666" y="4453820"/>
            <a:ext cx="5801404" cy="7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400" spc="-132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5400" dirty="0"/>
              <a:t> </a:t>
            </a:r>
            <a:r>
              <a:rPr lang="en-US" sz="4800" dirty="0"/>
              <a:t>3</a:t>
            </a:r>
            <a:r>
              <a:rPr sz="4800" dirty="0"/>
              <a:t>. </a:t>
            </a:r>
            <a:r>
              <a:rPr lang="en-US" sz="4800" dirty="0"/>
              <a:t>Available s</a:t>
            </a:r>
            <a:r>
              <a:rPr sz="4800" dirty="0"/>
              <a:t>ta</a:t>
            </a:r>
            <a:r>
              <a:rPr lang="en-US" sz="4800" dirty="0"/>
              <a:t>ti</a:t>
            </a:r>
            <a:r>
              <a:rPr sz="4800" dirty="0"/>
              <a:t>stic</a:t>
            </a:r>
            <a:r>
              <a:rPr lang="en-US" sz="4800" dirty="0"/>
              <a:t>s</a:t>
            </a:r>
            <a:r>
              <a:rPr sz="5400" dirty="0"/>
              <a:t> </a:t>
            </a:r>
          </a:p>
        </p:txBody>
      </p:sp>
      <p:sp>
        <p:nvSpPr>
          <p:cNvPr id="10" name="7. Vincular al turismo en el cumplimiento de los ODS">
            <a:extLst>
              <a:ext uri="{FF2B5EF4-FFF2-40B4-BE49-F238E27FC236}">
                <a16:creationId xmlns:a16="http://schemas.microsoft.com/office/drawing/2014/main" id="{47CD3865-56CA-4CB7-933B-99FC8892EF76}"/>
              </a:ext>
            </a:extLst>
          </p:cNvPr>
          <p:cNvSpPr txBox="1"/>
          <p:nvPr/>
        </p:nvSpPr>
        <p:spPr>
          <a:xfrm>
            <a:off x="738544" y="5668475"/>
            <a:ext cx="3575039" cy="70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400" spc="-132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4800" dirty="0"/>
              <a:t> </a:t>
            </a:r>
            <a:r>
              <a:rPr lang="en-US" sz="4800" dirty="0"/>
              <a:t>4</a:t>
            </a:r>
            <a:r>
              <a:rPr sz="4800" dirty="0"/>
              <a:t>. </a:t>
            </a:r>
            <a:r>
              <a:rPr lang="en-US" sz="4800" dirty="0"/>
              <a:t>The SDG </a:t>
            </a:r>
            <a:r>
              <a:rPr sz="4800" dirty="0"/>
              <a:t> 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11150-BF34-4864-AE07-D89544EDF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80" y="5102359"/>
            <a:ext cx="6879545" cy="47506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745EF4-9E43-4577-BC02-53F2021B69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5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PT-03.jpg" descr="PPT-03.jpg"/>
          <p:cNvPicPr>
            <a:picLocks noChangeAspect="1"/>
          </p:cNvPicPr>
          <p:nvPr/>
        </p:nvPicPr>
        <p:blipFill>
          <a:blip r:embed="rId2" cstate="print"/>
          <a:srcRect r="2483" b="2840"/>
          <a:stretch>
            <a:fillRect/>
          </a:stretch>
        </p:blipFill>
        <p:spPr>
          <a:xfrm>
            <a:off x="3621094" y="13101"/>
            <a:ext cx="9383706" cy="6616447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La situación inicial"/>
          <p:cNvSpPr txBox="1"/>
          <p:nvPr/>
        </p:nvSpPr>
        <p:spPr>
          <a:xfrm>
            <a:off x="739251" y="841436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351280" indent="-1351280" algn="l" defTabSz="584200">
              <a:lnSpc>
                <a:spcPct val="60000"/>
              </a:lnSpc>
              <a:buSzPct val="100000"/>
              <a:buAutoNum type="arabicPeriod"/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marL="0" indent="0">
              <a:buNone/>
            </a:pPr>
            <a:r>
              <a:rPr lang="en-US" sz="5400" b="1" dirty="0">
                <a:solidFill>
                  <a:srgbClr val="0099CC"/>
                </a:solidFill>
              </a:rPr>
              <a:t>I. The challenges</a:t>
            </a:r>
            <a:endParaRPr sz="5400" b="1" dirty="0">
              <a:solidFill>
                <a:srgbClr val="0099CC"/>
              </a:solidFill>
            </a:endParaRPr>
          </a:p>
        </p:txBody>
      </p:sp>
      <p:pic>
        <p:nvPicPr>
          <p:cNvPr id="204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387" y="7193715"/>
            <a:ext cx="1767006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5. La imagen del IN.FUE.TUR. como OGD"/>
          <p:cNvSpPr txBox="1"/>
          <p:nvPr/>
        </p:nvSpPr>
        <p:spPr>
          <a:xfrm>
            <a:off x="1825538" y="3480185"/>
            <a:ext cx="6656681" cy="70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400" spc="-132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/>
              <a:t> </a:t>
            </a:r>
            <a:r>
              <a:rPr lang="en-US" sz="4800" dirty="0"/>
              <a:t>5</a:t>
            </a:r>
            <a:r>
              <a:rPr sz="4800" dirty="0"/>
              <a:t>. </a:t>
            </a:r>
            <a:r>
              <a:rPr lang="en-US" sz="4800" dirty="0"/>
              <a:t>The </a:t>
            </a:r>
            <a:r>
              <a:rPr sz="4800" dirty="0"/>
              <a:t>D</a:t>
            </a:r>
            <a:r>
              <a:rPr lang="en-US" sz="4800" dirty="0"/>
              <a:t>MO image</a:t>
            </a:r>
            <a:endParaRPr dirty="0"/>
          </a:p>
        </p:txBody>
      </p:sp>
      <p:sp>
        <p:nvSpPr>
          <p:cNvPr id="11" name="3. Identidad de los Destinos locales">
            <a:extLst>
              <a:ext uri="{FF2B5EF4-FFF2-40B4-BE49-F238E27FC236}">
                <a16:creationId xmlns:a16="http://schemas.microsoft.com/office/drawing/2014/main" id="{05DA132B-D878-4723-BC68-3AC0D1F94075}"/>
              </a:ext>
            </a:extLst>
          </p:cNvPr>
          <p:cNvSpPr txBox="1"/>
          <p:nvPr/>
        </p:nvSpPr>
        <p:spPr>
          <a:xfrm>
            <a:off x="1891270" y="6393194"/>
            <a:ext cx="11769185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400" spc="-132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5000" dirty="0"/>
              <a:t>6</a:t>
            </a:r>
            <a:r>
              <a:rPr sz="5000" dirty="0"/>
              <a:t>. </a:t>
            </a:r>
            <a:r>
              <a:rPr lang="en-US" sz="5000" dirty="0"/>
              <a:t>Brand i</a:t>
            </a:r>
            <a:r>
              <a:rPr sz="5000" dirty="0"/>
              <a:t>denti</a:t>
            </a:r>
            <a:r>
              <a:rPr lang="en-US" sz="5000" dirty="0"/>
              <a:t>ty</a:t>
            </a:r>
            <a:endParaRPr sz="5000" dirty="0"/>
          </a:p>
        </p:txBody>
      </p:sp>
      <p:pic>
        <p:nvPicPr>
          <p:cNvPr id="12" name="FinDelMundo.pdf" descr="FinDelMundo.pdf">
            <a:extLst>
              <a:ext uri="{FF2B5EF4-FFF2-40B4-BE49-F238E27FC236}">
                <a16:creationId xmlns:a16="http://schemas.microsoft.com/office/drawing/2014/main" id="{97BBE3B7-0BB4-48E6-91CC-36F5A23331D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6660" y="5405007"/>
            <a:ext cx="2663684" cy="2849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D:\Infuetur\INFUETUR\PNG INFUTUR\INFUETUR_LOGO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7110" y="745104"/>
            <a:ext cx="8307202" cy="5874352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8C82C-E09C-4B51-846B-FB74B43942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6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esca en RGA(1).jpg" descr="pesca en RGA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1121" y="2566943"/>
            <a:ext cx="5408553" cy="360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Estancia Maria Behety.jpg" descr="Estancia Maria Behe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8624" y="2559195"/>
            <a:ext cx="5532873" cy="368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La situación inicial"/>
          <p:cNvSpPr txBox="1"/>
          <p:nvPr/>
        </p:nvSpPr>
        <p:spPr>
          <a:xfrm>
            <a:off x="739251" y="798313"/>
            <a:ext cx="5959716" cy="60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1351280" indent="-1351280" algn="l" defTabSz="584200">
              <a:lnSpc>
                <a:spcPct val="60000"/>
              </a:lnSpc>
              <a:buSzPct val="100000"/>
              <a:buAutoNum type="arabicPeriod"/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marL="0" indent="0">
              <a:buNone/>
            </a:pPr>
            <a:r>
              <a:rPr lang="en-US" sz="5400" b="1" dirty="0">
                <a:solidFill>
                  <a:srgbClr val="0099CC"/>
                </a:solidFill>
              </a:rPr>
              <a:t>I. The challenges</a:t>
            </a:r>
            <a:endParaRPr sz="5400" b="1" dirty="0">
              <a:solidFill>
                <a:srgbClr val="0099CC"/>
              </a:solidFill>
            </a:endParaRPr>
          </a:p>
        </p:txBody>
      </p:sp>
      <p:pic>
        <p:nvPicPr>
          <p:cNvPr id="179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86678" y="155225"/>
            <a:ext cx="1767005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3. Identidad de los Destinos locales"/>
          <p:cNvSpPr txBox="1"/>
          <p:nvPr/>
        </p:nvSpPr>
        <p:spPr>
          <a:xfrm>
            <a:off x="748617" y="1456351"/>
            <a:ext cx="11769184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400" spc="-132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3200" spc="0" dirty="0"/>
              <a:t>6. </a:t>
            </a:r>
            <a:r>
              <a:rPr lang="de-CH" sz="3200" spc="0" dirty="0"/>
              <a:t>Tourism destinations identity/brand </a:t>
            </a:r>
            <a:r>
              <a:rPr sz="3200" spc="0" dirty="0"/>
              <a:t> </a:t>
            </a:r>
          </a:p>
        </p:txBody>
      </p:sp>
      <p:sp>
        <p:nvSpPr>
          <p:cNvPr id="181" name="RGA"/>
          <p:cNvSpPr txBox="1"/>
          <p:nvPr/>
        </p:nvSpPr>
        <p:spPr>
          <a:xfrm>
            <a:off x="258417" y="3832338"/>
            <a:ext cx="2425148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6500" spc="-195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4000" b="1" dirty="0"/>
              <a:t>R</a:t>
            </a:r>
            <a:r>
              <a:rPr lang="en-US" sz="4000" b="1" dirty="0"/>
              <a:t>IO </a:t>
            </a:r>
          </a:p>
          <a:p>
            <a:r>
              <a:rPr lang="en-US" sz="4000" b="1" dirty="0"/>
              <a:t>GRANDE</a:t>
            </a:r>
            <a:endParaRPr sz="4000" b="1" dirty="0"/>
          </a:p>
        </p:txBody>
      </p:sp>
      <p:sp>
        <p:nvSpPr>
          <p:cNvPr id="182" name="USH"/>
          <p:cNvSpPr txBox="1"/>
          <p:nvPr/>
        </p:nvSpPr>
        <p:spPr>
          <a:xfrm>
            <a:off x="222423" y="7406462"/>
            <a:ext cx="354150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6500" spc="-195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4000" b="1" dirty="0"/>
              <a:t>USH</a:t>
            </a:r>
            <a:r>
              <a:rPr lang="en-US" sz="4000" b="1" dirty="0"/>
              <a:t>UAIA</a:t>
            </a:r>
            <a:endParaRPr sz="4000" b="1" dirty="0"/>
          </a:p>
        </p:txBody>
      </p:sp>
      <p:pic>
        <p:nvPicPr>
          <p:cNvPr id="183" name="Ushuaia.jpg" descr="Ushuaia.jpg"/>
          <p:cNvPicPr>
            <a:picLocks noChangeAspect="1"/>
          </p:cNvPicPr>
          <p:nvPr/>
        </p:nvPicPr>
        <p:blipFill>
          <a:blip r:embed="rId5" cstate="print"/>
          <a:srcRect b="7455"/>
          <a:stretch>
            <a:fillRect/>
          </a:stretch>
        </p:blipFill>
        <p:spPr>
          <a:xfrm>
            <a:off x="2826599" y="6027610"/>
            <a:ext cx="5005436" cy="3474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esqui.jpg" descr="esqui.jpg"/>
          <p:cNvPicPr>
            <a:picLocks noChangeAspect="1"/>
          </p:cNvPicPr>
          <p:nvPr/>
        </p:nvPicPr>
        <p:blipFill>
          <a:blip r:embed="rId6" cstate="print"/>
          <a:srcRect b="8321"/>
          <a:stretch>
            <a:fillRect/>
          </a:stretch>
        </p:blipFill>
        <p:spPr>
          <a:xfrm>
            <a:off x="7799621" y="6004416"/>
            <a:ext cx="5737475" cy="349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D48863-49C4-41AB-9758-A6DBCF6B3E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7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La situación inicial"/>
          <p:cNvSpPr txBox="1"/>
          <p:nvPr/>
        </p:nvSpPr>
        <p:spPr>
          <a:xfrm>
            <a:off x="719373" y="781802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351280" indent="-1351280" algn="l" defTabSz="584200">
              <a:lnSpc>
                <a:spcPct val="60000"/>
              </a:lnSpc>
              <a:buSzPct val="100000"/>
              <a:buAutoNum type="arabicPeriod"/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marL="0" indent="0">
              <a:buNone/>
            </a:pPr>
            <a:r>
              <a:rPr lang="en-US" sz="5400" b="1" dirty="0">
                <a:solidFill>
                  <a:srgbClr val="0099CC"/>
                </a:solidFill>
              </a:rPr>
              <a:t>I. The challenges</a:t>
            </a:r>
            <a:endParaRPr sz="5400" b="1" dirty="0">
              <a:solidFill>
                <a:srgbClr val="0099CC"/>
              </a:solidFill>
            </a:endParaRPr>
          </a:p>
        </p:txBody>
      </p:sp>
      <p:pic>
        <p:nvPicPr>
          <p:cNvPr id="187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86068" y="95591"/>
            <a:ext cx="1767005" cy="229660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3. Identidad de los Destinos locales"/>
          <p:cNvSpPr txBox="1"/>
          <p:nvPr/>
        </p:nvSpPr>
        <p:spPr>
          <a:xfrm>
            <a:off x="768495" y="1492118"/>
            <a:ext cx="11769184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400" spc="-132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3200" spc="0" dirty="0"/>
              <a:t>6</a:t>
            </a:r>
            <a:r>
              <a:rPr sz="3200" spc="0" dirty="0"/>
              <a:t>. </a:t>
            </a:r>
            <a:r>
              <a:rPr lang="de-CH" sz="3200" spc="0" dirty="0"/>
              <a:t>Tourism destinations identity/brand </a:t>
            </a:r>
            <a:endParaRPr sz="3200" spc="0" dirty="0"/>
          </a:p>
        </p:txBody>
      </p:sp>
      <p:sp>
        <p:nvSpPr>
          <p:cNvPr id="189" name="Tolhuin"/>
          <p:cNvSpPr txBox="1"/>
          <p:nvPr/>
        </p:nvSpPr>
        <p:spPr>
          <a:xfrm>
            <a:off x="454850" y="3728205"/>
            <a:ext cx="301750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6500" spc="-195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4000" b="1" dirty="0"/>
              <a:t>Tolhuin</a:t>
            </a:r>
          </a:p>
        </p:txBody>
      </p:sp>
      <p:sp>
        <p:nvSpPr>
          <p:cNvPr id="190" name="Pto. Almanza…"/>
          <p:cNvSpPr txBox="1"/>
          <p:nvPr/>
        </p:nvSpPr>
        <p:spPr>
          <a:xfrm>
            <a:off x="486099" y="7040583"/>
            <a:ext cx="6148031" cy="7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80000"/>
              </a:lnSpc>
              <a:defRPr sz="4000" spc="-119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4000" b="1" dirty="0" err="1"/>
              <a:t>Pto</a:t>
            </a:r>
            <a:r>
              <a:rPr sz="4000" b="1" dirty="0"/>
              <a:t>. Almanza</a:t>
            </a:r>
            <a:r>
              <a:rPr sz="5400" dirty="0"/>
              <a:t> </a:t>
            </a:r>
          </a:p>
        </p:txBody>
      </p:sp>
      <p:pic>
        <p:nvPicPr>
          <p:cNvPr id="191" name="Tolhuin.jpg" descr="Tolhu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9864" y="2484280"/>
            <a:ext cx="4269534" cy="320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Tolhuin 3.jpg" descr="Tolhuin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1360" y="2484280"/>
            <a:ext cx="4269535" cy="320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WhatsApp Image 2021-12-03 at 5.14.52 PM.jpeg" descr="WhatsApp Image 2021-12-03 at 5.14.52 PM.jpeg"/>
          <p:cNvPicPr>
            <a:picLocks noChangeAspect="1"/>
          </p:cNvPicPr>
          <p:nvPr/>
        </p:nvPicPr>
        <p:blipFill>
          <a:blip r:embed="rId5" cstate="print"/>
          <a:srcRect b="5850"/>
          <a:stretch>
            <a:fillRect/>
          </a:stretch>
        </p:blipFill>
        <p:spPr>
          <a:xfrm>
            <a:off x="4157759" y="5799738"/>
            <a:ext cx="2917408" cy="3662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to Almanza.jpg" descr="Pto Almanza.jpg"/>
          <p:cNvPicPr>
            <a:picLocks noChangeAspect="1"/>
          </p:cNvPicPr>
          <p:nvPr/>
        </p:nvPicPr>
        <p:blipFill>
          <a:blip r:embed="rId6" cstate="print"/>
          <a:srcRect b="13334"/>
          <a:stretch>
            <a:fillRect/>
          </a:stretch>
        </p:blipFill>
        <p:spPr>
          <a:xfrm>
            <a:off x="7187401" y="5799738"/>
            <a:ext cx="5637184" cy="36623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14308B-EA4E-490C-9AAE-9AF5966086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8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La situación inicial"/>
          <p:cNvSpPr txBox="1"/>
          <p:nvPr/>
        </p:nvSpPr>
        <p:spPr>
          <a:xfrm>
            <a:off x="639861" y="682411"/>
            <a:ext cx="11459996" cy="6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351280" indent="-1351280" algn="l" defTabSz="584200">
              <a:lnSpc>
                <a:spcPct val="60000"/>
              </a:lnSpc>
              <a:buSzPct val="100000"/>
              <a:buAutoNum type="arabicPeriod"/>
              <a:defRPr sz="7600" spc="-228">
                <a:solidFill>
                  <a:srgbClr val="168DB3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marL="0" indent="0">
              <a:buNone/>
            </a:pPr>
            <a:r>
              <a:rPr lang="en-US" sz="5400" b="1" dirty="0">
                <a:solidFill>
                  <a:srgbClr val="0099CC"/>
                </a:solidFill>
              </a:rPr>
              <a:t>I. The challenges</a:t>
            </a:r>
            <a:endParaRPr sz="5400" b="1" dirty="0">
              <a:solidFill>
                <a:srgbClr val="0099CC"/>
              </a:solidFill>
            </a:endParaRPr>
          </a:p>
        </p:txBody>
      </p:sp>
      <p:pic>
        <p:nvPicPr>
          <p:cNvPr id="197" name="LOGO_Plan_Estrategico_de_Turismo_Sustentable_Tierrra_del_Fuego-01.jpg" descr="LOGO_Plan_Estrategico_de_Turismo_Sustentable_Tierrra_del_Fuego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0139" y="7210417"/>
            <a:ext cx="1767006" cy="2296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Antártida(1).jpg" descr="Antártida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48" y="2412008"/>
            <a:ext cx="8410057" cy="6307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Antártida 2(1).jpg" descr="Antártida 2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41267" y="2404217"/>
            <a:ext cx="3667199" cy="2750399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4.  Inclusión del Turismo Antártico en PETS"/>
          <p:cNvSpPr txBox="1"/>
          <p:nvPr/>
        </p:nvSpPr>
        <p:spPr>
          <a:xfrm>
            <a:off x="578052" y="1347236"/>
            <a:ext cx="11769185" cy="657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defRPr sz="4400" spc="-132">
                <a:solidFill>
                  <a:srgbClr val="002452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/>
              <a:t> </a:t>
            </a:r>
            <a:r>
              <a:rPr lang="en-US" sz="3200" spc="0" dirty="0"/>
              <a:t>7</a:t>
            </a:r>
            <a:r>
              <a:rPr sz="3200" spc="0" dirty="0"/>
              <a:t>.</a:t>
            </a:r>
            <a:r>
              <a:rPr lang="es-ES" sz="3200" spc="0" dirty="0"/>
              <a:t> </a:t>
            </a:r>
            <a:r>
              <a:rPr lang="en-US" sz="3200" spc="0" dirty="0"/>
              <a:t>To include Antarctic</a:t>
            </a:r>
            <a:r>
              <a:rPr sz="3200" spc="0" dirty="0"/>
              <a:t> T</a:t>
            </a:r>
            <a:r>
              <a:rPr lang="en-US" sz="3200" spc="0" dirty="0"/>
              <a:t>o</a:t>
            </a:r>
            <a:r>
              <a:rPr sz="3200" spc="0" dirty="0"/>
              <a:t>urism</a:t>
            </a:r>
            <a:r>
              <a:rPr lang="en-US" sz="3200" spc="0" dirty="0"/>
              <a:t> in the Plan</a:t>
            </a:r>
            <a:r>
              <a:rPr sz="3200" spc="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1A415E-44CE-4A37-BC22-78F42FDD37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CH" smtClean="0"/>
              <a:pPr/>
              <a:t>9</a:t>
            </a:fld>
            <a:endParaRPr lang="de-CH"/>
          </a:p>
        </p:txBody>
      </p:sp>
    </p:spTree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1223</Words>
  <Application>Microsoft Office PowerPoint</Application>
  <PresentationFormat>Custom</PresentationFormat>
  <Paragraphs>297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</vt:lpstr>
      <vt:lpstr>Avenir Black</vt:lpstr>
      <vt:lpstr>Avenir Book</vt:lpstr>
      <vt:lpstr>Calibri</vt:lpstr>
      <vt:lpstr>Helvetica Neue</vt:lpstr>
      <vt:lpstr>Helvetica Neue Medium</vt:lpstr>
      <vt:lpstr>Wingdings</vt:lpstr>
      <vt:lpstr>21_BasicWhite</vt:lpstr>
      <vt:lpstr>PowerPoint Presentation</vt:lpstr>
      <vt:lpstr>DMO Destination Management Organization  </vt:lpstr>
      <vt:lpstr>PowerPoint Presentation</vt:lpstr>
      <vt:lpstr>Agenda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plan development phases </vt:lpstr>
      <vt:lpstr>PowerPoint Presentation</vt:lpstr>
      <vt:lpstr> Phase 1: STAKEHOLDER ANALYSIS </vt:lpstr>
      <vt:lpstr> Phase 1: STAKEHOLDER ANALYSIS </vt:lpstr>
      <vt:lpstr> Phase 1: SWOT analysis </vt:lpstr>
      <vt:lpstr> Phase 1: Tourism Destination Audits </vt:lpstr>
      <vt:lpstr>Phases 2 &amp; 3: Workshops – for proposal &amp; validation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Programs, Projects and Strategic Actions   </vt:lpstr>
      <vt:lpstr> Programs, Projects and Strategic Actions   </vt:lpstr>
      <vt:lpstr> Programs, Projects and Strategic Actions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Carolina</dc:creator>
  <cp:lastModifiedBy>Carolina Ojeda</cp:lastModifiedBy>
  <cp:revision>126</cp:revision>
  <dcterms:modified xsi:type="dcterms:W3CDTF">2022-04-08T10:26:31Z</dcterms:modified>
</cp:coreProperties>
</file>